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4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FFB"/>
    <a:srgbClr val="FFD3CC"/>
    <a:srgbClr val="FFF0D2"/>
    <a:srgbClr val="FF4343"/>
    <a:srgbClr val="54BCEB"/>
    <a:srgbClr val="C9FFFB"/>
    <a:srgbClr val="00C8BA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565B65-53EF-445C-9878-0402B0F58CAD}" v="3" dt="2025-10-20T15:55:06.7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548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il Heslop" userId="19652afb-547c-4036-8d5c-7a6a45db65f9" providerId="ADAL" clId="{DD62AAED-7C65-4447-9C69-40508F1500BA}"/>
    <pc:docChg chg="modSld">
      <pc:chgData name="Neil Heslop" userId="19652afb-547c-4036-8d5c-7a6a45db65f9" providerId="ADAL" clId="{DD62AAED-7C65-4447-9C69-40508F1500BA}" dt="2025-10-20T15:56:42.590" v="138" actId="1076"/>
      <pc:docMkLst>
        <pc:docMk/>
      </pc:docMkLst>
      <pc:sldChg chg="addSp modSp mod">
        <pc:chgData name="Neil Heslop" userId="19652afb-547c-4036-8d5c-7a6a45db65f9" providerId="ADAL" clId="{DD62AAED-7C65-4447-9C69-40508F1500BA}" dt="2025-10-20T15:56:42.590" v="138" actId="1076"/>
        <pc:sldMkLst>
          <pc:docMk/>
          <pc:sldMk cId="300878434" sldId="274"/>
        </pc:sldMkLst>
        <pc:spChg chg="add mod">
          <ac:chgData name="Neil Heslop" userId="19652afb-547c-4036-8d5c-7a6a45db65f9" providerId="ADAL" clId="{DD62AAED-7C65-4447-9C69-40508F1500BA}" dt="2025-10-20T15:52:55.463" v="57" actId="1076"/>
          <ac:spMkLst>
            <pc:docMk/>
            <pc:sldMk cId="300878434" sldId="274"/>
            <ac:spMk id="133" creationId="{066E5927-86F0-856F-3CC8-A0EA2808138B}"/>
          </ac:spMkLst>
        </pc:spChg>
        <pc:spChg chg="add mod">
          <ac:chgData name="Neil Heslop" userId="19652afb-547c-4036-8d5c-7a6a45db65f9" providerId="ADAL" clId="{DD62AAED-7C65-4447-9C69-40508F1500BA}" dt="2025-10-20T15:54:57.348" v="103" actId="20577"/>
          <ac:spMkLst>
            <pc:docMk/>
            <pc:sldMk cId="300878434" sldId="274"/>
            <ac:spMk id="134" creationId="{5733779B-0B58-E8DE-BB0C-789EA192D93B}"/>
          </ac:spMkLst>
        </pc:spChg>
        <pc:spChg chg="add mod">
          <ac:chgData name="Neil Heslop" userId="19652afb-547c-4036-8d5c-7a6a45db65f9" providerId="ADAL" clId="{DD62AAED-7C65-4447-9C69-40508F1500BA}" dt="2025-10-20T15:56:42.590" v="138" actId="1076"/>
          <ac:spMkLst>
            <pc:docMk/>
            <pc:sldMk cId="300878434" sldId="274"/>
            <ac:spMk id="135" creationId="{D10BFEB8-B464-D58F-BC71-945B3E22C64C}"/>
          </ac:spMkLst>
        </pc:spChg>
        <pc:picChg chg="mod">
          <ac:chgData name="Neil Heslop" userId="19652afb-547c-4036-8d5c-7a6a45db65f9" providerId="ADAL" clId="{DD62AAED-7C65-4447-9C69-40508F1500BA}" dt="2025-10-20T15:53:01.528" v="59" actId="1076"/>
          <ac:picMkLst>
            <pc:docMk/>
            <pc:sldMk cId="300878434" sldId="274"/>
            <ac:picMk id="17" creationId="{20A4ADE8-E29D-E379-794D-571582A5E7A7}"/>
          </ac:picMkLst>
        </pc:picChg>
      </pc:sldChg>
    </pc:docChg>
  </pc:docChgLst>
  <pc:docChgLst>
    <pc:chgData name="Neil Heslop" userId="19652afb-547c-4036-8d5c-7a6a45db65f9" providerId="ADAL" clId="{93565B65-53EF-445C-9878-0402B0F58CAD}"/>
    <pc:docChg chg="delSld">
      <pc:chgData name="Neil Heslop" userId="19652afb-547c-4036-8d5c-7a6a45db65f9" providerId="ADAL" clId="{93565B65-53EF-445C-9878-0402B0F58CAD}" dt="2025-09-04T15:54:40.942" v="0" actId="47"/>
      <pc:docMkLst>
        <pc:docMk/>
      </pc:docMkLst>
      <pc:sldChg chg="del">
        <pc:chgData name="Neil Heslop" userId="19652afb-547c-4036-8d5c-7a6a45db65f9" providerId="ADAL" clId="{93565B65-53EF-445C-9878-0402B0F58CAD}" dt="2025-09-04T15:54:40.942" v="0" actId="47"/>
        <pc:sldMkLst>
          <pc:docMk/>
          <pc:sldMk cId="73735384" sldId="2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C052A-10FE-399F-0700-D39B8DAEF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20A4ADE8-E29D-E379-794D-571582A5E7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93"/>
            <a:ext cx="9906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5A55F1-A04F-66A2-529E-B7074C612092}"/>
              </a:ext>
            </a:extLst>
          </p:cNvPr>
          <p:cNvSpPr txBox="1"/>
          <p:nvPr/>
        </p:nvSpPr>
        <p:spPr>
          <a:xfrm>
            <a:off x="1513094" y="511140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4B4DE313-9C2F-D0D7-2FF6-42B49D33D085}"/>
              </a:ext>
            </a:extLst>
          </p:cNvPr>
          <p:cNvSpPr txBox="1"/>
          <p:nvPr/>
        </p:nvSpPr>
        <p:spPr>
          <a:xfrm>
            <a:off x="299447" y="5691966"/>
            <a:ext cx="6371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 – Fresh Fruit and Yoghurt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5EDE907-FBB5-2374-C2E9-C7F2515FE15E}"/>
              </a:ext>
            </a:extLst>
          </p:cNvPr>
          <p:cNvSpPr txBox="1"/>
          <p:nvPr/>
        </p:nvSpPr>
        <p:spPr>
          <a:xfrm>
            <a:off x="4184711" y="5445811"/>
            <a:ext cx="7281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B2C8AFE-32BE-D5A2-62F8-50ABFE2DA397}"/>
              </a:ext>
            </a:extLst>
          </p:cNvPr>
          <p:cNvSpPr txBox="1"/>
          <p:nvPr/>
        </p:nvSpPr>
        <p:spPr>
          <a:xfrm>
            <a:off x="5041154" y="5450745"/>
            <a:ext cx="11030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EF0423E0-11D6-28E3-C9F3-F0A0CC34C827}"/>
              </a:ext>
            </a:extLst>
          </p:cNvPr>
          <p:cNvSpPr txBox="1"/>
          <p:nvPr/>
        </p:nvSpPr>
        <p:spPr>
          <a:xfrm>
            <a:off x="3199248" y="5450745"/>
            <a:ext cx="8571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46EB485D-AC0B-73CE-20F3-48C3191B41B6}"/>
              </a:ext>
            </a:extLst>
          </p:cNvPr>
          <p:cNvSpPr txBox="1"/>
          <p:nvPr/>
        </p:nvSpPr>
        <p:spPr>
          <a:xfrm>
            <a:off x="1923298" y="5450745"/>
            <a:ext cx="12069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80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Protein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697317-F35E-C4A5-08F0-E8C8BA0A68AE}"/>
              </a:ext>
            </a:extLst>
          </p:cNvPr>
          <p:cNvSpPr txBox="1"/>
          <p:nvPr/>
        </p:nvSpPr>
        <p:spPr>
          <a:xfrm>
            <a:off x="299447" y="75762"/>
            <a:ext cx="1361283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>
                <a:solidFill>
                  <a:schemeClr val="bg1"/>
                </a:solidFill>
                <a:latin typeface="Century Gothic"/>
              </a:rPr>
              <a:t>Autumn Winter</a:t>
            </a:r>
          </a:p>
          <a:p>
            <a:pPr>
              <a:defRPr/>
            </a:pPr>
            <a:r>
              <a:rPr lang="en-GB" sz="1100" b="1">
                <a:solidFill>
                  <a:schemeClr val="bg1"/>
                </a:solidFill>
                <a:latin typeface="Century Gothic"/>
              </a:rPr>
              <a:t>2025 2026</a:t>
            </a:r>
            <a:endParaRPr lang="en-GB" sz="11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5024A7-7182-6CEB-D8EC-70B67142FC81}"/>
              </a:ext>
            </a:extLst>
          </p:cNvPr>
          <p:cNvGraphicFramePr>
            <a:graphicFrameLocks noGrp="1"/>
          </p:cNvGraphicFramePr>
          <p:nvPr/>
        </p:nvGraphicFramePr>
        <p:xfrm>
          <a:off x="2526788" y="582064"/>
          <a:ext cx="7020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Plant Balls in Tomato Sauce with Rice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Beef Lasagne with Garlic 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Chicken, Stuffing, Roast Potatoes and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Chicken Biryani</a:t>
                      </a:r>
                      <a:endParaRPr lang="en-US" sz="800" b="1" i="0" u="none" strike="noStrike" noProof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or Salmon Fishfingers with Chips </a:t>
                      </a: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  <a:endParaRPr kumimoji="0" lang="en-GB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2214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Autumn Vegetable Lasagne</a:t>
                      </a:r>
                    </a:p>
                    <a:p>
                      <a:pPr algn="ctr"/>
                      <a:endParaRPr lang="en-GB" sz="800"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Beetroot and Lentil Burger in a Bun with Potato Wedges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latin typeface="Century Gothic"/>
                        </a:rPr>
                        <a:t>Vegetarian Wellington with Roast Potatoes and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/>
                        </a:rPr>
                        <a:t>BBQ Sausage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/>
                        </a:rPr>
                        <a:t>Pasta with Garlic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/>
                        </a:rPr>
                        <a:t>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>
                          <a:latin typeface="Century Gothic" panose="020B0502020202020204" pitchFamily="34" charset="0"/>
                        </a:rPr>
                        <a:t>Cheese and Bean Pasty with Chips and Tomato Sauce </a:t>
                      </a:r>
                      <a:endParaRPr kumimoji="0" lang="en-GB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858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>
                          <a:latin typeface="Century Gothic" panose="020B0502020202020204" pitchFamily="34" charset="0"/>
                        </a:rPr>
                        <a:t>Cheese and Crackers</a:t>
                      </a:r>
                    </a:p>
                    <a:p>
                      <a:pPr algn="ctr"/>
                      <a:endParaRPr lang="en-GB" sz="80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800" b="1">
                          <a:latin typeface="Century Gothic"/>
                        </a:rPr>
                        <a:t>NEW </a:t>
                      </a:r>
                      <a:r>
                        <a:rPr lang="en-GB" sz="800" b="0">
                          <a:latin typeface="Century Gothic"/>
                        </a:rPr>
                        <a:t>Apple Crumb Cake with Custard</a:t>
                      </a:r>
                    </a:p>
                    <a:p>
                      <a:pPr algn="ctr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latin typeface="Century Gothic" panose="020B0502020202020204" pitchFamily="34" charset="0"/>
                        </a:rPr>
                        <a:t>Fruit Medley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>
                          <a:latin typeface="Century Gothic" panose="020B0502020202020204" pitchFamily="34" charset="0"/>
                        </a:rPr>
                        <a:t>Jelly with Mandarins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>
                          <a:latin typeface="Century Gothic" panose="020B0502020202020204" pitchFamily="34" charset="0"/>
                        </a:rPr>
                        <a:t>Syrup Sponge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95FC37C-3F17-C39C-5172-89F41963C6AD}"/>
              </a:ext>
            </a:extLst>
          </p:cNvPr>
          <p:cNvGraphicFramePr>
            <a:graphicFrameLocks noGrp="1"/>
          </p:cNvGraphicFramePr>
          <p:nvPr/>
        </p:nvGraphicFramePr>
        <p:xfrm>
          <a:off x="2512286" y="2189043"/>
          <a:ext cx="707441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882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14882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317298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512466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14882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Classic Cheese and Tomato Pizza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Wedges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noProof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BBQ Chicken or Quorn with Seasoned Potatoes</a:t>
                      </a:r>
                      <a:r>
                        <a:rPr lang="en-GB" sz="800" b="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and Sweetcorn Salsa</a:t>
                      </a:r>
                      <a:endParaRPr lang="en-GB" sz="8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Meatballs in Tomato Sauce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Breaded Fish or Fishfingers with Chips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Mild Mexican Chilli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Spaghetti Bolognaise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noProof="0">
                        <a:solidFill>
                          <a:srgbClr val="00B050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Creamy Chickpea and Coconut Curry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Whirl with Chips and Tomato Sauce 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12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latin typeface="Century Gothic"/>
                        </a:rPr>
                        <a:t>NEW </a:t>
                      </a:r>
                      <a:r>
                        <a:rPr lang="en-GB" sz="800">
                          <a:latin typeface="Century Gothic"/>
                        </a:rPr>
                        <a:t>Gingerbread 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>
                          <a:latin typeface="Century Gothic" panose="020B0502020202020204" pitchFamily="34" charset="0"/>
                        </a:rPr>
                        <a:t>Chocolate and Beetroot Brownie with Chocolate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latin typeface="Century Gothic" panose="020B0502020202020204" pitchFamily="34" charset="0"/>
                        </a:rPr>
                        <a:t>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latin typeface="Century Gothic" panose="020B0502020202020204" pitchFamily="34" charset="0"/>
                        </a:rPr>
                        <a:t>Sticky Toffee Apple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latin typeface="Century Gothic" panose="020B0502020202020204" pitchFamily="34" charset="0"/>
                        </a:rPr>
                        <a:t>Vanilla 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8C8FE6-0BA4-64B7-61BD-966DB48FD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891735"/>
              </p:ext>
            </p:extLst>
          </p:nvPr>
        </p:nvGraphicFramePr>
        <p:xfrm>
          <a:off x="2526788" y="3753323"/>
          <a:ext cx="7030497" cy="1602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27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510678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386901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27695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395953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5543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Macaroni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Cheese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50% Enchilada Bake with Paprika Wedges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Sausage with Roast Potatoes and Gravy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00FF00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noProof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Mild Caribbean Chicken with Golden Rice</a:t>
                      </a:r>
                      <a:endParaRPr lang="en-US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noProof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Caribbean Stew with Golden Rice</a:t>
                      </a:r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Chips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Tomato Sauce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4367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Chefs Special Lentil Curry with Rice</a:t>
                      </a:r>
                    </a:p>
                    <a:p>
                      <a:pPr algn="ctr"/>
                      <a:endParaRPr lang="en-GB" sz="80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Tomato Pasta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Vegan Sausage and Roast Potatoes with Gravy</a:t>
                      </a: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i="0" u="none" strike="noStrike" noProof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Red Pepper Frittata with Chips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Tomato Sauce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15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527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Oaty Cookie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Pear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/>
                        </a:rPr>
                        <a:t>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latin typeface="Century Gothic"/>
                        </a:rPr>
                        <a:t>NEW </a:t>
                      </a:r>
                      <a:r>
                        <a:rPr lang="en-GB" sz="800" dirty="0">
                          <a:latin typeface="Century Gothic"/>
                        </a:rPr>
                        <a:t>Jamaican Ginger Cake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Cornflake Tart </a:t>
                      </a:r>
                    </a:p>
                    <a:p>
                      <a:pPr algn="ctr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sp>
        <p:nvSpPr>
          <p:cNvPr id="50" name="TextBox 42">
            <a:extLst>
              <a:ext uri="{FF2B5EF4-FFF2-40B4-BE49-F238E27FC236}">
                <a16:creationId xmlns:a16="http://schemas.microsoft.com/office/drawing/2014/main" id="{2B8BB91B-1C50-A814-8627-D67559102937}"/>
              </a:ext>
            </a:extLst>
          </p:cNvPr>
          <p:cNvSpPr txBox="1"/>
          <p:nvPr/>
        </p:nvSpPr>
        <p:spPr>
          <a:xfrm>
            <a:off x="3872698" y="5557949"/>
            <a:ext cx="440521" cy="209345"/>
          </a:xfrm>
          <a:prstGeom prst="rect">
            <a:avLst/>
          </a:prstGeom>
        </p:spPr>
        <p:txBody>
          <a:bodyPr lIns="27376" tIns="27376" rIns="27376" bIns="27376" rtlCol="0" anchor="ctr"/>
          <a:lstStyle/>
          <a:p>
            <a:pPr algn="ctr">
              <a:lnSpc>
                <a:spcPts val="1959"/>
              </a:lnSpc>
            </a:pPr>
            <a:endParaRPr/>
          </a:p>
        </p:txBody>
      </p:sp>
      <p:sp>
        <p:nvSpPr>
          <p:cNvPr id="48" name="Freeform 44">
            <a:extLst>
              <a:ext uri="{FF2B5EF4-FFF2-40B4-BE49-F238E27FC236}">
                <a16:creationId xmlns:a16="http://schemas.microsoft.com/office/drawing/2014/main" id="{98D7E2B8-1E29-8D19-DE0D-948A6889A120}"/>
              </a:ext>
            </a:extLst>
          </p:cNvPr>
          <p:cNvSpPr/>
          <p:nvPr/>
        </p:nvSpPr>
        <p:spPr>
          <a:xfrm>
            <a:off x="4071937" y="5447333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26DE7E4D-52A6-0AB9-208C-046CDAA14195}"/>
              </a:ext>
            </a:extLst>
          </p:cNvPr>
          <p:cNvSpPr txBox="1"/>
          <p:nvPr/>
        </p:nvSpPr>
        <p:spPr>
          <a:xfrm>
            <a:off x="1502551" y="2175031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5E7CD53C-2342-2F38-4CF4-3267BE9E3F63}"/>
              </a:ext>
            </a:extLst>
          </p:cNvPr>
          <p:cNvSpPr txBox="1"/>
          <p:nvPr/>
        </p:nvSpPr>
        <p:spPr>
          <a:xfrm>
            <a:off x="1502551" y="3800265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222" name="Picture 221" descr="A picture containing shape&#10;&#10;Description automatically generated">
            <a:extLst>
              <a:ext uri="{FF2B5EF4-FFF2-40B4-BE49-F238E27FC236}">
                <a16:creationId xmlns:a16="http://schemas.microsoft.com/office/drawing/2014/main" id="{7D9BC8C0-2A68-3C9E-4F7B-94ADAA4D94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4829861" y="5393077"/>
            <a:ext cx="321362" cy="277934"/>
          </a:xfrm>
          <a:prstGeom prst="rect">
            <a:avLst/>
          </a:prstGeom>
        </p:spPr>
      </p:pic>
      <p:sp>
        <p:nvSpPr>
          <p:cNvPr id="223" name="Freeform 23">
            <a:extLst>
              <a:ext uri="{FF2B5EF4-FFF2-40B4-BE49-F238E27FC236}">
                <a16:creationId xmlns:a16="http://schemas.microsoft.com/office/drawing/2014/main" id="{44BE9C8B-5967-7180-D4D8-6959B66D9777}"/>
              </a:ext>
            </a:extLst>
          </p:cNvPr>
          <p:cNvSpPr/>
          <p:nvPr/>
        </p:nvSpPr>
        <p:spPr>
          <a:xfrm flipH="1">
            <a:off x="3085028" y="537897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24" name="Group 7">
            <a:extLst>
              <a:ext uri="{FF2B5EF4-FFF2-40B4-BE49-F238E27FC236}">
                <a16:creationId xmlns:a16="http://schemas.microsoft.com/office/drawing/2014/main" id="{0D11BF72-B342-80A2-3F7F-2919709B51B9}"/>
              </a:ext>
            </a:extLst>
          </p:cNvPr>
          <p:cNvGrpSpPr/>
          <p:nvPr/>
        </p:nvGrpSpPr>
        <p:grpSpPr>
          <a:xfrm>
            <a:off x="1664333" y="5400812"/>
            <a:ext cx="284684" cy="271660"/>
            <a:chOff x="0" y="0"/>
            <a:chExt cx="3741232" cy="3821539"/>
          </a:xfrm>
        </p:grpSpPr>
        <p:sp>
          <p:nvSpPr>
            <p:cNvPr id="225" name="Freeform 8">
              <a:extLst>
                <a:ext uri="{FF2B5EF4-FFF2-40B4-BE49-F238E27FC236}">
                  <a16:creationId xmlns:a16="http://schemas.microsoft.com/office/drawing/2014/main" id="{84D54493-626F-01D2-1D27-C167E6F18158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6" name="Freeform 9">
              <a:extLst>
                <a:ext uri="{FF2B5EF4-FFF2-40B4-BE49-F238E27FC236}">
                  <a16:creationId xmlns:a16="http://schemas.microsoft.com/office/drawing/2014/main" id="{F5A7821B-CDDE-A29B-1BC2-59597689A61A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7" name="Group 10">
              <a:extLst>
                <a:ext uri="{FF2B5EF4-FFF2-40B4-BE49-F238E27FC236}">
                  <a16:creationId xmlns:a16="http://schemas.microsoft.com/office/drawing/2014/main" id="{BE7E3ADC-8548-6C66-D763-24FC70E7A257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31" name="Freeform 11">
                <a:extLst>
                  <a:ext uri="{FF2B5EF4-FFF2-40B4-BE49-F238E27FC236}">
                    <a16:creationId xmlns:a16="http://schemas.microsoft.com/office/drawing/2014/main" id="{C2617FA5-69A8-022B-841A-D0FCD9EB7E4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2" name="TextBox 12">
                <a:extLst>
                  <a:ext uri="{FF2B5EF4-FFF2-40B4-BE49-F238E27FC236}">
                    <a16:creationId xmlns:a16="http://schemas.microsoft.com/office/drawing/2014/main" id="{91F72FCC-10B8-4FEB-565E-11B57F055BB8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8" name="Group 13">
              <a:extLst>
                <a:ext uri="{FF2B5EF4-FFF2-40B4-BE49-F238E27FC236}">
                  <a16:creationId xmlns:a16="http://schemas.microsoft.com/office/drawing/2014/main" id="{200DBD65-F4BF-9294-282E-0A7EAF595295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29" name="Freeform 14">
                <a:extLst>
                  <a:ext uri="{FF2B5EF4-FFF2-40B4-BE49-F238E27FC236}">
                    <a16:creationId xmlns:a16="http://schemas.microsoft.com/office/drawing/2014/main" id="{1040377B-F7D1-B256-9274-DE3AC9C4890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0" name="TextBox 15">
                <a:extLst>
                  <a:ext uri="{FF2B5EF4-FFF2-40B4-BE49-F238E27FC236}">
                    <a16:creationId xmlns:a16="http://schemas.microsoft.com/office/drawing/2014/main" id="{1FA31AF9-B35D-120F-19C1-DD90F32B1508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pic>
        <p:nvPicPr>
          <p:cNvPr id="7" name="Picture 6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C533B6C5-E984-D090-7230-514228E00E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00" y="2120067"/>
            <a:ext cx="808100" cy="3058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483DD8-9A2D-2B65-20C8-8FA2834F560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87993" y="3659681"/>
            <a:ext cx="415403" cy="281168"/>
          </a:xfrm>
          <a:prstGeom prst="rect">
            <a:avLst/>
          </a:prstGeom>
        </p:spPr>
      </p:pic>
      <p:grpSp>
        <p:nvGrpSpPr>
          <p:cNvPr id="3" name="Group 7">
            <a:extLst>
              <a:ext uri="{FF2B5EF4-FFF2-40B4-BE49-F238E27FC236}">
                <a16:creationId xmlns:a16="http://schemas.microsoft.com/office/drawing/2014/main" id="{52B2BD7D-1678-9C42-EF40-29B5E2B799C9}"/>
              </a:ext>
            </a:extLst>
          </p:cNvPr>
          <p:cNvGrpSpPr/>
          <p:nvPr/>
        </p:nvGrpSpPr>
        <p:grpSpPr>
          <a:xfrm>
            <a:off x="5026251" y="4032123"/>
            <a:ext cx="284684" cy="271660"/>
            <a:chOff x="0" y="0"/>
            <a:chExt cx="3741232" cy="3821539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EA90722E-6D14-EF00-6233-F787992A5680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850A496-B378-8118-D272-1004872B704A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C91E222A-8189-9B7D-FAF6-CB0D8B1D4330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33C6DD1E-BB75-717E-FBD8-FC787DB5E23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2">
                <a:extLst>
                  <a:ext uri="{FF2B5EF4-FFF2-40B4-BE49-F238E27FC236}">
                    <a16:creationId xmlns:a16="http://schemas.microsoft.com/office/drawing/2014/main" id="{69BEB999-1B79-2BA8-95E2-3CBF72036E1F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2" name="Group 13">
              <a:extLst>
                <a:ext uri="{FF2B5EF4-FFF2-40B4-BE49-F238E27FC236}">
                  <a16:creationId xmlns:a16="http://schemas.microsoft.com/office/drawing/2014/main" id="{BD1A4FDB-FDF2-1E53-67D3-892F6C1F2C16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7B1B41C5-738F-151E-91E2-441FDD5E6AE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15">
                <a:extLst>
                  <a:ext uri="{FF2B5EF4-FFF2-40B4-BE49-F238E27FC236}">
                    <a16:creationId xmlns:a16="http://schemas.microsoft.com/office/drawing/2014/main" id="{02F0F073-89F7-332E-CB11-67B592A95D1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grpSp>
        <p:nvGrpSpPr>
          <p:cNvPr id="19" name="Group 7">
            <a:extLst>
              <a:ext uri="{FF2B5EF4-FFF2-40B4-BE49-F238E27FC236}">
                <a16:creationId xmlns:a16="http://schemas.microsoft.com/office/drawing/2014/main" id="{3CAFA566-B2A4-E457-1D77-1DAA71C07259}"/>
              </a:ext>
            </a:extLst>
          </p:cNvPr>
          <p:cNvGrpSpPr/>
          <p:nvPr/>
        </p:nvGrpSpPr>
        <p:grpSpPr>
          <a:xfrm>
            <a:off x="4964602" y="2333441"/>
            <a:ext cx="284684" cy="271660"/>
            <a:chOff x="0" y="0"/>
            <a:chExt cx="3741232" cy="3821539"/>
          </a:xfrm>
        </p:grpSpPr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B5E4547D-207D-E793-215D-6D3782E475E8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5A08D5C0-C61D-1501-359C-B12CD3A880D5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" name="Group 10">
              <a:extLst>
                <a:ext uri="{FF2B5EF4-FFF2-40B4-BE49-F238E27FC236}">
                  <a16:creationId xmlns:a16="http://schemas.microsoft.com/office/drawing/2014/main" id="{DC8CC569-DF59-D447-F620-AA212DF127FA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6" name="Freeform 11">
                <a:extLst>
                  <a:ext uri="{FF2B5EF4-FFF2-40B4-BE49-F238E27FC236}">
                    <a16:creationId xmlns:a16="http://schemas.microsoft.com/office/drawing/2014/main" id="{F9F3C2E7-D4B4-FDE5-9829-E4587C6F84A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TextBox 12">
                <a:extLst>
                  <a:ext uri="{FF2B5EF4-FFF2-40B4-BE49-F238E27FC236}">
                    <a16:creationId xmlns:a16="http://schemas.microsoft.com/office/drawing/2014/main" id="{20E291FF-BE26-0F8E-609F-C00D0F976F00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3" name="Group 13">
              <a:extLst>
                <a:ext uri="{FF2B5EF4-FFF2-40B4-BE49-F238E27FC236}">
                  <a16:creationId xmlns:a16="http://schemas.microsoft.com/office/drawing/2014/main" id="{9299293D-3D0B-362B-660F-8774CBD8BCF9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4" name="Freeform 14">
                <a:extLst>
                  <a:ext uri="{FF2B5EF4-FFF2-40B4-BE49-F238E27FC236}">
                    <a16:creationId xmlns:a16="http://schemas.microsoft.com/office/drawing/2014/main" id="{5B35F6E9-3AF5-F570-080D-5C91A34FDC1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TextBox 15">
                <a:extLst>
                  <a:ext uri="{FF2B5EF4-FFF2-40B4-BE49-F238E27FC236}">
                    <a16:creationId xmlns:a16="http://schemas.microsoft.com/office/drawing/2014/main" id="{E56C2B41-6BF0-FB2C-2FA2-3896123D6F1E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grpSp>
        <p:nvGrpSpPr>
          <p:cNvPr id="28" name="Group 7">
            <a:extLst>
              <a:ext uri="{FF2B5EF4-FFF2-40B4-BE49-F238E27FC236}">
                <a16:creationId xmlns:a16="http://schemas.microsoft.com/office/drawing/2014/main" id="{5EC39B35-6021-8CE2-8963-7D9291D92BD2}"/>
              </a:ext>
            </a:extLst>
          </p:cNvPr>
          <p:cNvGrpSpPr/>
          <p:nvPr/>
        </p:nvGrpSpPr>
        <p:grpSpPr>
          <a:xfrm>
            <a:off x="5009151" y="712921"/>
            <a:ext cx="284684" cy="271660"/>
            <a:chOff x="0" y="0"/>
            <a:chExt cx="3741232" cy="3821539"/>
          </a:xfrm>
        </p:grpSpPr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11B15C9-6869-8D63-0568-FB7F9B12B239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BE45D85-92BF-A44F-CA0E-49C18DF4E5E7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" name="Group 10">
              <a:extLst>
                <a:ext uri="{FF2B5EF4-FFF2-40B4-BE49-F238E27FC236}">
                  <a16:creationId xmlns:a16="http://schemas.microsoft.com/office/drawing/2014/main" id="{BB74EC95-20CA-1137-FF5D-DB9FD4C83F1F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2208C88D-D314-AA64-23FC-3DC9A4D7C68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TextBox 12">
                <a:extLst>
                  <a:ext uri="{FF2B5EF4-FFF2-40B4-BE49-F238E27FC236}">
                    <a16:creationId xmlns:a16="http://schemas.microsoft.com/office/drawing/2014/main" id="{93B1F7E8-E4BE-F7B3-9AA7-D8CEBFE5CF45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32" name="Group 13">
              <a:extLst>
                <a:ext uri="{FF2B5EF4-FFF2-40B4-BE49-F238E27FC236}">
                  <a16:creationId xmlns:a16="http://schemas.microsoft.com/office/drawing/2014/main" id="{66BA28FD-1806-2CD8-6C9D-229B4F300DB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44D9B111-2082-78D4-9962-40FD57D506D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TextBox 15">
                <a:extLst>
                  <a:ext uri="{FF2B5EF4-FFF2-40B4-BE49-F238E27FC236}">
                    <a16:creationId xmlns:a16="http://schemas.microsoft.com/office/drawing/2014/main" id="{70C68DD2-6CA9-6EA0-1D1B-7C109109F1B3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pic>
        <p:nvPicPr>
          <p:cNvPr id="37" name="Picture 36" descr="A picture containing shape&#10;&#10;Description automatically generated">
            <a:extLst>
              <a:ext uri="{FF2B5EF4-FFF2-40B4-BE49-F238E27FC236}">
                <a16:creationId xmlns:a16="http://schemas.microsoft.com/office/drawing/2014/main" id="{56CAD0C8-B04E-B6B7-C927-49A74BCB10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2443349" y="4139341"/>
            <a:ext cx="321362" cy="277934"/>
          </a:xfrm>
          <a:prstGeom prst="rect">
            <a:avLst/>
          </a:prstGeom>
        </p:spPr>
      </p:pic>
      <p:sp>
        <p:nvSpPr>
          <p:cNvPr id="38" name="Freeform 44">
            <a:extLst>
              <a:ext uri="{FF2B5EF4-FFF2-40B4-BE49-F238E27FC236}">
                <a16:creationId xmlns:a16="http://schemas.microsoft.com/office/drawing/2014/main" id="{3B36B39C-9B51-07F0-3A49-C727DE87933C}"/>
              </a:ext>
            </a:extLst>
          </p:cNvPr>
          <p:cNvSpPr/>
          <p:nvPr/>
        </p:nvSpPr>
        <p:spPr>
          <a:xfrm>
            <a:off x="3554616" y="4630892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Freeform 44">
            <a:extLst>
              <a:ext uri="{FF2B5EF4-FFF2-40B4-BE49-F238E27FC236}">
                <a16:creationId xmlns:a16="http://schemas.microsoft.com/office/drawing/2014/main" id="{65D8CBE9-2F7C-EB8C-ADE7-DFD8031B8AD6}"/>
              </a:ext>
            </a:extLst>
          </p:cNvPr>
          <p:cNvSpPr/>
          <p:nvPr/>
        </p:nvSpPr>
        <p:spPr>
          <a:xfrm>
            <a:off x="4995494" y="4521531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Freeform 44">
            <a:extLst>
              <a:ext uri="{FF2B5EF4-FFF2-40B4-BE49-F238E27FC236}">
                <a16:creationId xmlns:a16="http://schemas.microsoft.com/office/drawing/2014/main" id="{7E897E1C-1291-1B62-02B0-4A4D46366C9E}"/>
              </a:ext>
            </a:extLst>
          </p:cNvPr>
          <p:cNvSpPr/>
          <p:nvPr/>
        </p:nvSpPr>
        <p:spPr>
          <a:xfrm>
            <a:off x="6382164" y="4622550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1" name="Freeform 44">
            <a:extLst>
              <a:ext uri="{FF2B5EF4-FFF2-40B4-BE49-F238E27FC236}">
                <a16:creationId xmlns:a16="http://schemas.microsoft.com/office/drawing/2014/main" id="{9FB00C08-7D12-FC8C-23BD-A5EFBC9FA06E}"/>
              </a:ext>
            </a:extLst>
          </p:cNvPr>
          <p:cNvSpPr/>
          <p:nvPr/>
        </p:nvSpPr>
        <p:spPr>
          <a:xfrm>
            <a:off x="7816487" y="4590170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2" name="Freeform 44">
            <a:extLst>
              <a:ext uri="{FF2B5EF4-FFF2-40B4-BE49-F238E27FC236}">
                <a16:creationId xmlns:a16="http://schemas.microsoft.com/office/drawing/2014/main" id="{23A70B46-467A-1A75-90B9-26826BA01B37}"/>
              </a:ext>
            </a:extLst>
          </p:cNvPr>
          <p:cNvSpPr/>
          <p:nvPr/>
        </p:nvSpPr>
        <p:spPr>
          <a:xfrm>
            <a:off x="3395290" y="5133875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3" name="Freeform 44">
            <a:extLst>
              <a:ext uri="{FF2B5EF4-FFF2-40B4-BE49-F238E27FC236}">
                <a16:creationId xmlns:a16="http://schemas.microsoft.com/office/drawing/2014/main" id="{6BE20141-7EDB-E869-47E7-A257753C1528}"/>
              </a:ext>
            </a:extLst>
          </p:cNvPr>
          <p:cNvSpPr/>
          <p:nvPr/>
        </p:nvSpPr>
        <p:spPr>
          <a:xfrm>
            <a:off x="6364613" y="5113192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4" name="Freeform 44">
            <a:extLst>
              <a:ext uri="{FF2B5EF4-FFF2-40B4-BE49-F238E27FC236}">
                <a16:creationId xmlns:a16="http://schemas.microsoft.com/office/drawing/2014/main" id="{43EC432D-8F5C-473D-FD8B-1B0415F2C735}"/>
              </a:ext>
            </a:extLst>
          </p:cNvPr>
          <p:cNvSpPr/>
          <p:nvPr/>
        </p:nvSpPr>
        <p:spPr>
          <a:xfrm>
            <a:off x="9290009" y="3417107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05920913-466F-2DD0-E7C6-90FBF766716A}"/>
              </a:ext>
            </a:extLst>
          </p:cNvPr>
          <p:cNvSpPr/>
          <p:nvPr/>
        </p:nvSpPr>
        <p:spPr>
          <a:xfrm>
            <a:off x="6300140" y="3418214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44">
            <a:extLst>
              <a:ext uri="{FF2B5EF4-FFF2-40B4-BE49-F238E27FC236}">
                <a16:creationId xmlns:a16="http://schemas.microsoft.com/office/drawing/2014/main" id="{C4AFFA76-6673-43CD-04E1-6342CB7B6C20}"/>
              </a:ext>
            </a:extLst>
          </p:cNvPr>
          <p:cNvSpPr/>
          <p:nvPr/>
        </p:nvSpPr>
        <p:spPr>
          <a:xfrm>
            <a:off x="3537091" y="3483247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7" name="Freeform 44">
            <a:extLst>
              <a:ext uri="{FF2B5EF4-FFF2-40B4-BE49-F238E27FC236}">
                <a16:creationId xmlns:a16="http://schemas.microsoft.com/office/drawing/2014/main" id="{EEEDF1ED-20FD-6C37-0400-6D5EA8A047BB}"/>
              </a:ext>
            </a:extLst>
          </p:cNvPr>
          <p:cNvSpPr/>
          <p:nvPr/>
        </p:nvSpPr>
        <p:spPr>
          <a:xfrm>
            <a:off x="7779330" y="2955440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44">
            <a:extLst>
              <a:ext uri="{FF2B5EF4-FFF2-40B4-BE49-F238E27FC236}">
                <a16:creationId xmlns:a16="http://schemas.microsoft.com/office/drawing/2014/main" id="{2CB5EEC9-FD10-9610-A24A-EEA29F29FCA5}"/>
              </a:ext>
            </a:extLst>
          </p:cNvPr>
          <p:cNvSpPr/>
          <p:nvPr/>
        </p:nvSpPr>
        <p:spPr>
          <a:xfrm>
            <a:off x="4940961" y="2907880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44">
            <a:extLst>
              <a:ext uri="{FF2B5EF4-FFF2-40B4-BE49-F238E27FC236}">
                <a16:creationId xmlns:a16="http://schemas.microsoft.com/office/drawing/2014/main" id="{957C66FE-CB54-E10B-9ACD-029A1F494912}"/>
              </a:ext>
            </a:extLst>
          </p:cNvPr>
          <p:cNvSpPr/>
          <p:nvPr/>
        </p:nvSpPr>
        <p:spPr>
          <a:xfrm>
            <a:off x="6300139" y="2927099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44">
            <a:extLst>
              <a:ext uri="{FF2B5EF4-FFF2-40B4-BE49-F238E27FC236}">
                <a16:creationId xmlns:a16="http://schemas.microsoft.com/office/drawing/2014/main" id="{143235B1-5E51-691D-5A86-F5A7642EC3B5}"/>
              </a:ext>
            </a:extLst>
          </p:cNvPr>
          <p:cNvSpPr/>
          <p:nvPr/>
        </p:nvSpPr>
        <p:spPr>
          <a:xfrm>
            <a:off x="3544082" y="2955028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44">
            <a:extLst>
              <a:ext uri="{FF2B5EF4-FFF2-40B4-BE49-F238E27FC236}">
                <a16:creationId xmlns:a16="http://schemas.microsoft.com/office/drawing/2014/main" id="{6F8E748B-C971-D34D-4DB5-F66581C95898}"/>
              </a:ext>
            </a:extLst>
          </p:cNvPr>
          <p:cNvSpPr/>
          <p:nvPr/>
        </p:nvSpPr>
        <p:spPr>
          <a:xfrm>
            <a:off x="3492773" y="841640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44">
            <a:extLst>
              <a:ext uri="{FF2B5EF4-FFF2-40B4-BE49-F238E27FC236}">
                <a16:creationId xmlns:a16="http://schemas.microsoft.com/office/drawing/2014/main" id="{C4E8BFF3-ECD9-53C2-FFCE-4A2373E33016}"/>
              </a:ext>
            </a:extLst>
          </p:cNvPr>
          <p:cNvSpPr/>
          <p:nvPr/>
        </p:nvSpPr>
        <p:spPr>
          <a:xfrm>
            <a:off x="5042510" y="1282432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44">
            <a:extLst>
              <a:ext uri="{FF2B5EF4-FFF2-40B4-BE49-F238E27FC236}">
                <a16:creationId xmlns:a16="http://schemas.microsoft.com/office/drawing/2014/main" id="{E9FFBB1A-5AF8-2875-840D-DD9D61B88EF6}"/>
              </a:ext>
            </a:extLst>
          </p:cNvPr>
          <p:cNvSpPr/>
          <p:nvPr/>
        </p:nvSpPr>
        <p:spPr>
          <a:xfrm>
            <a:off x="6367115" y="1329956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6" name="Freeform 44">
            <a:extLst>
              <a:ext uri="{FF2B5EF4-FFF2-40B4-BE49-F238E27FC236}">
                <a16:creationId xmlns:a16="http://schemas.microsoft.com/office/drawing/2014/main" id="{7549BD99-A37F-8610-9567-F8F47725E417}"/>
              </a:ext>
            </a:extLst>
          </p:cNvPr>
          <p:cNvSpPr/>
          <p:nvPr/>
        </p:nvSpPr>
        <p:spPr>
          <a:xfrm>
            <a:off x="7807780" y="1316226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790B291C-BAC7-BED7-9BFB-211FFCCAB461}"/>
              </a:ext>
            </a:extLst>
          </p:cNvPr>
          <p:cNvSpPr/>
          <p:nvPr/>
        </p:nvSpPr>
        <p:spPr>
          <a:xfrm flipH="1">
            <a:off x="3666569" y="554845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71084BEF-16E7-20E2-F1A6-0F16B39452AF}"/>
              </a:ext>
            </a:extLst>
          </p:cNvPr>
          <p:cNvSpPr/>
          <p:nvPr/>
        </p:nvSpPr>
        <p:spPr>
          <a:xfrm flipH="1">
            <a:off x="7939962" y="1041575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2EB4CF57-DEF6-D769-AE37-94AD2A3EBF91}"/>
              </a:ext>
            </a:extLst>
          </p:cNvPr>
          <p:cNvSpPr/>
          <p:nvPr/>
        </p:nvSpPr>
        <p:spPr>
          <a:xfrm flipH="1">
            <a:off x="3567322" y="2347723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6B7855FC-578F-5487-7D86-A3E1B1C16AA6}"/>
              </a:ext>
            </a:extLst>
          </p:cNvPr>
          <p:cNvSpPr/>
          <p:nvPr/>
        </p:nvSpPr>
        <p:spPr>
          <a:xfrm flipH="1">
            <a:off x="3346133" y="286866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3C2BF58D-40AA-D8D6-4597-37F5078105E6}"/>
              </a:ext>
            </a:extLst>
          </p:cNvPr>
          <p:cNvSpPr/>
          <p:nvPr/>
        </p:nvSpPr>
        <p:spPr>
          <a:xfrm flipH="1">
            <a:off x="7830703" y="228168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5475EAFC-16AC-8351-0A93-30A2F3EF4B6B}"/>
              </a:ext>
            </a:extLst>
          </p:cNvPr>
          <p:cNvSpPr/>
          <p:nvPr/>
        </p:nvSpPr>
        <p:spPr>
          <a:xfrm flipH="1">
            <a:off x="8000202" y="294269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8" name="Freeform 23">
            <a:extLst>
              <a:ext uri="{FF2B5EF4-FFF2-40B4-BE49-F238E27FC236}">
                <a16:creationId xmlns:a16="http://schemas.microsoft.com/office/drawing/2014/main" id="{36D1FD6D-326F-543F-663B-A69FCC7A9D40}"/>
              </a:ext>
            </a:extLst>
          </p:cNvPr>
          <p:cNvSpPr/>
          <p:nvPr/>
        </p:nvSpPr>
        <p:spPr>
          <a:xfrm flipH="1">
            <a:off x="7922524" y="3417938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9" name="Freeform 23">
            <a:extLst>
              <a:ext uri="{FF2B5EF4-FFF2-40B4-BE49-F238E27FC236}">
                <a16:creationId xmlns:a16="http://schemas.microsoft.com/office/drawing/2014/main" id="{8D324AEA-56BB-BF6B-D766-C9E83C9F761A}"/>
              </a:ext>
            </a:extLst>
          </p:cNvPr>
          <p:cNvSpPr/>
          <p:nvPr/>
        </p:nvSpPr>
        <p:spPr>
          <a:xfrm flipH="1">
            <a:off x="3706581" y="4279146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0" name="Freeform 23">
            <a:extLst>
              <a:ext uri="{FF2B5EF4-FFF2-40B4-BE49-F238E27FC236}">
                <a16:creationId xmlns:a16="http://schemas.microsoft.com/office/drawing/2014/main" id="{9872B12D-DE24-6393-0674-2122312CE0D9}"/>
              </a:ext>
            </a:extLst>
          </p:cNvPr>
          <p:cNvSpPr/>
          <p:nvPr/>
        </p:nvSpPr>
        <p:spPr>
          <a:xfrm flipH="1">
            <a:off x="3657899" y="492404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1" name="Freeform 23">
            <a:extLst>
              <a:ext uri="{FF2B5EF4-FFF2-40B4-BE49-F238E27FC236}">
                <a16:creationId xmlns:a16="http://schemas.microsoft.com/office/drawing/2014/main" id="{0AAFD7E6-8DA5-C37D-FDA9-85762620C9D7}"/>
              </a:ext>
            </a:extLst>
          </p:cNvPr>
          <p:cNvSpPr/>
          <p:nvPr/>
        </p:nvSpPr>
        <p:spPr>
          <a:xfrm flipH="1">
            <a:off x="5241097" y="4970178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44">
            <a:extLst>
              <a:ext uri="{FF2B5EF4-FFF2-40B4-BE49-F238E27FC236}">
                <a16:creationId xmlns:a16="http://schemas.microsoft.com/office/drawing/2014/main" id="{7C21C031-C730-01DA-DFB1-272D3050255C}"/>
              </a:ext>
            </a:extLst>
          </p:cNvPr>
          <p:cNvSpPr/>
          <p:nvPr/>
        </p:nvSpPr>
        <p:spPr>
          <a:xfrm>
            <a:off x="6356468" y="1857621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2" name="Freeform 44">
            <a:extLst>
              <a:ext uri="{FF2B5EF4-FFF2-40B4-BE49-F238E27FC236}">
                <a16:creationId xmlns:a16="http://schemas.microsoft.com/office/drawing/2014/main" id="{D2A07AB2-B4EA-C528-82A6-22A9442F6431}"/>
              </a:ext>
            </a:extLst>
          </p:cNvPr>
          <p:cNvSpPr/>
          <p:nvPr/>
        </p:nvSpPr>
        <p:spPr>
          <a:xfrm>
            <a:off x="7830703" y="1881588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66E5927-86F0-856F-3CC8-A0EA2808138B}"/>
              </a:ext>
            </a:extLst>
          </p:cNvPr>
          <p:cNvSpPr txBox="1"/>
          <p:nvPr/>
        </p:nvSpPr>
        <p:spPr>
          <a:xfrm>
            <a:off x="490221" y="725343"/>
            <a:ext cx="10172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03/11/25</a:t>
            </a:r>
          </a:p>
          <a:p>
            <a:r>
              <a:rPr lang="en-GB" sz="1400" dirty="0"/>
              <a:t>24/11/25</a:t>
            </a:r>
          </a:p>
          <a:p>
            <a:r>
              <a:rPr lang="en-GB" sz="1400" dirty="0"/>
              <a:t>15/12/25</a:t>
            </a:r>
          </a:p>
          <a:p>
            <a:r>
              <a:rPr lang="en-GB" sz="1400" dirty="0"/>
              <a:t>19/01/26</a:t>
            </a:r>
          </a:p>
          <a:p>
            <a:r>
              <a:rPr lang="en-GB" sz="1400" dirty="0"/>
              <a:t>09/02/26</a:t>
            </a:r>
          </a:p>
          <a:p>
            <a:r>
              <a:rPr lang="en-GB" sz="1400" dirty="0"/>
              <a:t>09/03/26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733779B-0B58-E8DE-BB0C-789EA192D93B}"/>
              </a:ext>
            </a:extLst>
          </p:cNvPr>
          <p:cNvSpPr txBox="1"/>
          <p:nvPr/>
        </p:nvSpPr>
        <p:spPr>
          <a:xfrm>
            <a:off x="486540" y="2368328"/>
            <a:ext cx="10172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10/11/25</a:t>
            </a:r>
          </a:p>
          <a:p>
            <a:r>
              <a:rPr lang="en-GB" sz="1400" dirty="0"/>
              <a:t>01/12/25</a:t>
            </a:r>
          </a:p>
          <a:p>
            <a:r>
              <a:rPr lang="en-GB" sz="1400" dirty="0"/>
              <a:t>05/01/26</a:t>
            </a:r>
          </a:p>
          <a:p>
            <a:r>
              <a:rPr lang="en-GB" sz="1400" dirty="0"/>
              <a:t>26/01/26</a:t>
            </a:r>
          </a:p>
          <a:p>
            <a:r>
              <a:rPr lang="en-GB" sz="1400" dirty="0"/>
              <a:t>23/02/26</a:t>
            </a:r>
          </a:p>
          <a:p>
            <a:r>
              <a:rPr lang="en-GB" sz="1400" dirty="0"/>
              <a:t>16/03/26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10BFEB8-B464-D58F-BC71-945B3E22C64C}"/>
              </a:ext>
            </a:extLst>
          </p:cNvPr>
          <p:cNvSpPr txBox="1"/>
          <p:nvPr/>
        </p:nvSpPr>
        <p:spPr>
          <a:xfrm>
            <a:off x="494868" y="4014788"/>
            <a:ext cx="10172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17/11/25</a:t>
            </a:r>
          </a:p>
          <a:p>
            <a:r>
              <a:rPr lang="en-GB" sz="1400" dirty="0"/>
              <a:t>08/12/25</a:t>
            </a:r>
          </a:p>
          <a:p>
            <a:r>
              <a:rPr lang="en-GB" sz="1400" dirty="0"/>
              <a:t>12/01/26</a:t>
            </a:r>
          </a:p>
          <a:p>
            <a:r>
              <a:rPr lang="en-GB" sz="1400" dirty="0"/>
              <a:t>02/02/26</a:t>
            </a:r>
          </a:p>
          <a:p>
            <a:r>
              <a:rPr lang="en-GB" sz="1400" dirty="0"/>
              <a:t>02/03/26</a:t>
            </a:r>
          </a:p>
          <a:p>
            <a:r>
              <a:rPr lang="en-GB" sz="1400" dirty="0"/>
              <a:t>23/03/26</a:t>
            </a:r>
          </a:p>
        </p:txBody>
      </p:sp>
    </p:spTree>
    <p:extLst>
      <p:ext uri="{BB962C8B-B14F-4D97-AF65-F5344CB8AC3E}">
        <p14:creationId xmlns:p14="http://schemas.microsoft.com/office/powerpoint/2010/main" val="300878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315347-6dc2-4f31-871c-4fac13c8e90b">
      <Terms xmlns="http://schemas.microsoft.com/office/infopath/2007/PartnerControls"/>
    </lcf76f155ced4ddcb4097134ff3c332f>
    <TaxCatchAll xmlns="abd9c013-afd4-4605-a7aa-45ecbe72d026" xsi:nil="true"/>
    <Document_x0020_Type xmlns="cc315347-6dc2-4f31-871c-4fac13c8e90b">Menus</Document_x0020_Type>
    <NOTES xmlns="cc315347-6dc2-4f31-871c-4fac13c8e90b" xsi:nil="true"/>
    <Tags xmlns="cc315347-6dc2-4f31-871c-4fac13c8e90b">Menu</Tag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21" ma:contentTypeDescription="Create a new document." ma:contentTypeScope="" ma:versionID="15783e787b41494728b8e56a85844d7d">
  <xsd:schema xmlns:xsd="http://www.w3.org/2001/XMLSchema" xmlns:xs="http://www.w3.org/2001/XMLSchema" xmlns:p="http://schemas.microsoft.com/office/2006/metadata/properties" xmlns:ns2="cc315347-6dc2-4f31-871c-4fac13c8e90b" xmlns:ns3="abd9c013-afd4-4605-a7aa-45ecbe72d026" targetNamespace="http://schemas.microsoft.com/office/2006/metadata/properties" ma:root="true" ma:fieldsID="b3c802383d38d4ce8ab05201a7d4687f" ns2:_="" ns3:_="">
    <xsd:import namespace="cc315347-6dc2-4f31-871c-4fac13c8e90b"/>
    <xsd:import namespace="abd9c013-afd4-4605-a7aa-45ecbe72d026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ags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ags" ma:index="22" nillable="true" ma:displayName="Tags" ma:format="Dropdown" ma:internalName="Tags">
      <xsd:simpleType>
        <xsd:restriction base="dms:Choice">
          <xsd:enumeration value="Poster"/>
          <xsd:enumeration value="Bulletin"/>
          <xsd:enumeration value="Offers"/>
          <xsd:enumeration value="Menu"/>
          <xsd:enumeration value="Guide"/>
          <xsd:enumeration value="Recipes"/>
          <xsd:enumeration value="FS13"/>
          <xsd:enumeration value="Digital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c013-afd4-4605-a7aa-45ecbe72d02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54521f6-1ebf-4e9c-aee0-7875e57b3681}" ma:internalName="TaxCatchAll" ma:showField="CatchAllData" ma:web="abd9c013-afd4-4605-a7aa-45ecbe72d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B72B72-EFE2-4371-B500-B2B9B1CA3EDB}">
  <ds:schemaRefs>
    <ds:schemaRef ds:uri="93f07fc0-f3cc-4d0b-9a4f-54b5dee9d132"/>
    <ds:schemaRef ds:uri="cfcc8f99-6edd-417c-8b08-e4af51aa64d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c315347-6dc2-4f31-871c-4fac13c8e90b"/>
    <ds:schemaRef ds:uri="abd9c013-afd4-4605-a7aa-45ecbe72d026"/>
  </ds:schemaRefs>
</ds:datastoreItem>
</file>

<file path=customXml/itemProps2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3989CF-5892-41AE-8030-1C8E8A15EB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15347-6dc2-4f31-871c-4fac13c8e90b"/>
    <ds:schemaRef ds:uri="abd9c013-afd4-4605-a7aa-45ecbe72d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373</Words>
  <Application>Microsoft Office PowerPoint</Application>
  <PresentationFormat>A4 Paper (210x297 mm)</PresentationFormat>
  <Paragraphs>124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Neil Heslop</cp:lastModifiedBy>
  <cp:revision>29</cp:revision>
  <cp:lastPrinted>2024-12-12T13:06:13Z</cp:lastPrinted>
  <dcterms:created xsi:type="dcterms:W3CDTF">2014-08-19T19:35:20Z</dcterms:created>
  <dcterms:modified xsi:type="dcterms:W3CDTF">2025-10-20T15:56:54Z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  <property fmtid="{D5CDD505-2E9C-101B-9397-08002B2CF9AE}" pid="6" name="MediaServiceImageTags">
    <vt:lpwstr/>
  </property>
</Properties>
</file>