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2"/>
    <a:srgbClr val="54BCEB"/>
    <a:srgbClr val="C5FFFB"/>
    <a:srgbClr val="FFD3CC"/>
    <a:srgbClr val="FFF0D2"/>
    <a:srgbClr val="FF4343"/>
    <a:srgbClr val="C9FFFB"/>
    <a:srgbClr val="00C8BA"/>
    <a:srgbClr val="00968B"/>
    <a:srgbClr val="009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57F28-B3F1-4884-9CA9-98070D87DA92}" v="3" dt="2026-03-06T10:19:34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8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955B3-944C-D174-6DA3-882701E1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B2E3B-A0F9-69C2-B3B6-9FFAF821A04C}"/>
              </a:ext>
            </a:extLst>
          </p:cNvPr>
          <p:cNvSpPr txBox="1"/>
          <p:nvPr/>
        </p:nvSpPr>
        <p:spPr>
          <a:xfrm>
            <a:off x="161363" y="1417320"/>
            <a:ext cx="726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13.04.26</a:t>
            </a:r>
          </a:p>
          <a:p>
            <a:r>
              <a:rPr lang="en-GB" sz="1000" dirty="0"/>
              <a:t>04.05.26</a:t>
            </a:r>
          </a:p>
          <a:p>
            <a:r>
              <a:rPr lang="en-GB" sz="1000" dirty="0"/>
              <a:t>01.06.26</a:t>
            </a:r>
          </a:p>
          <a:p>
            <a:r>
              <a:rPr lang="en-GB" sz="1000" dirty="0"/>
              <a:t>22.06.26</a:t>
            </a:r>
          </a:p>
          <a:p>
            <a:r>
              <a:rPr lang="en-GB" sz="1000" dirty="0"/>
              <a:t>13.07.26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DD97B-956B-B92A-77F0-69427A9460C6}"/>
              </a:ext>
            </a:extLst>
          </p:cNvPr>
          <p:cNvSpPr txBox="1"/>
          <p:nvPr/>
        </p:nvSpPr>
        <p:spPr>
          <a:xfrm>
            <a:off x="161364" y="3143161"/>
            <a:ext cx="726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20.04.26</a:t>
            </a:r>
          </a:p>
          <a:p>
            <a:r>
              <a:rPr lang="en-GB" sz="1000" dirty="0"/>
              <a:t>11.05.26</a:t>
            </a:r>
          </a:p>
          <a:p>
            <a:r>
              <a:rPr lang="en-GB" sz="1000" dirty="0"/>
              <a:t>08.06.26</a:t>
            </a:r>
          </a:p>
          <a:p>
            <a:r>
              <a:rPr lang="en-GB" sz="1000" dirty="0"/>
              <a:t>29.06.26</a:t>
            </a:r>
          </a:p>
          <a:p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81306-E589-27C2-BFDA-7050835B3C1E}"/>
              </a:ext>
            </a:extLst>
          </p:cNvPr>
          <p:cNvSpPr txBox="1"/>
          <p:nvPr/>
        </p:nvSpPr>
        <p:spPr>
          <a:xfrm>
            <a:off x="161365" y="4794350"/>
            <a:ext cx="72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27.04.26</a:t>
            </a:r>
          </a:p>
          <a:p>
            <a:r>
              <a:rPr lang="en-GB" sz="1000" dirty="0"/>
              <a:t>18.05.26</a:t>
            </a:r>
          </a:p>
          <a:p>
            <a:r>
              <a:rPr lang="en-GB" sz="1000" dirty="0"/>
              <a:t>15.05.26</a:t>
            </a:r>
          </a:p>
          <a:p>
            <a:r>
              <a:rPr lang="en-GB" sz="1000" dirty="0"/>
              <a:t>06.07.26</a:t>
            </a:r>
          </a:p>
        </p:txBody>
      </p:sp>
    </p:spTree>
    <p:extLst>
      <p:ext uri="{BB962C8B-B14F-4D97-AF65-F5344CB8AC3E}">
        <p14:creationId xmlns:p14="http://schemas.microsoft.com/office/powerpoint/2010/main" val="324547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9fc8846d212a640ce1a3de63aa97f66f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4d6af157bc44b65cc6a200a963fad04a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cfcc8f99-6edd-417c-8b08-e4af51aa64dc"/>
    <ds:schemaRef ds:uri="http://purl.org/dc/elements/1.1/"/>
    <ds:schemaRef ds:uri="http://schemas.openxmlformats.org/package/2006/metadata/core-properties"/>
    <ds:schemaRef ds:uri="93f07fc0-f3cc-4d0b-9a4f-54b5dee9d132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323F43B-3742-47D9-BC95-A78B3C30985A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Katy Bird</cp:lastModifiedBy>
  <cp:revision>5</cp:revision>
  <cp:lastPrinted>2026-03-18T14:58:09Z</cp:lastPrinted>
  <dcterms:created xsi:type="dcterms:W3CDTF">2014-08-19T19:35:20Z</dcterms:created>
  <dcterms:modified xsi:type="dcterms:W3CDTF">2026-03-18T15:11:01Z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