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4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2"/>
    <a:srgbClr val="54BCEB"/>
    <a:srgbClr val="C5FFFB"/>
    <a:srgbClr val="FFD3CC"/>
    <a:srgbClr val="FFF0D2"/>
    <a:srgbClr val="FF4343"/>
    <a:srgbClr val="C9FFFB"/>
    <a:srgbClr val="00C8BA"/>
    <a:srgbClr val="00968B"/>
    <a:srgbClr val="009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386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Heslop" userId="19652afb-547c-4036-8d5c-7a6a45db65f9" providerId="ADAL" clId="{DD62AAED-7C65-4447-9C69-40508F1500BA}"/>
    <pc:docChg chg="undo custSel addSld delSld modSld">
      <pc:chgData name="Neil Heslop" userId="19652afb-547c-4036-8d5c-7a6a45db65f9" providerId="ADAL" clId="{DD62AAED-7C65-4447-9C69-40508F1500BA}" dt="2026-03-12T23:56:39.849" v="116" actId="1076"/>
      <pc:docMkLst>
        <pc:docMk/>
      </pc:docMkLst>
      <pc:sldChg chg="addSp delSp modSp new mod">
        <pc:chgData name="Neil Heslop" userId="19652afb-547c-4036-8d5c-7a6a45db65f9" providerId="ADAL" clId="{DD62AAED-7C65-4447-9C69-40508F1500BA}" dt="2026-03-12T23:56:39.849" v="116" actId="1076"/>
        <pc:sldMkLst>
          <pc:docMk/>
          <pc:sldMk cId="3245474479" sldId="284"/>
        </pc:sldMkLst>
        <pc:spChg chg="add mod">
          <ac:chgData name="Neil Heslop" userId="19652afb-547c-4036-8d5c-7a6a45db65f9" providerId="ADAL" clId="{DD62AAED-7C65-4447-9C69-40508F1500BA}" dt="2026-03-06T10:19:16.099" v="111" actId="20577"/>
          <ac:spMkLst>
            <pc:docMk/>
            <pc:sldMk cId="3245474479" sldId="284"/>
            <ac:spMk id="6" creationId="{451B2E3B-A0F9-69C2-B3B6-9FFAF821A04C}"/>
          </ac:spMkLst>
        </pc:spChg>
        <pc:spChg chg="add mod">
          <ac:chgData name="Neil Heslop" userId="19652afb-547c-4036-8d5c-7a6a45db65f9" providerId="ADAL" clId="{DD62AAED-7C65-4447-9C69-40508F1500BA}" dt="2026-03-06T10:19:31.501" v="113" actId="1076"/>
          <ac:spMkLst>
            <pc:docMk/>
            <pc:sldMk cId="3245474479" sldId="284"/>
            <ac:spMk id="7" creationId="{EA7DD97B-956B-B92A-77F0-69427A9460C6}"/>
          </ac:spMkLst>
        </pc:spChg>
        <pc:spChg chg="add mod">
          <ac:chgData name="Neil Heslop" userId="19652afb-547c-4036-8d5c-7a6a45db65f9" providerId="ADAL" clId="{DD62AAED-7C65-4447-9C69-40508F1500BA}" dt="2026-03-06T10:19:40.359" v="115" actId="1076"/>
          <ac:spMkLst>
            <pc:docMk/>
            <pc:sldMk cId="3245474479" sldId="284"/>
            <ac:spMk id="8" creationId="{0DA81306-E589-27C2-BFDA-7050835B3C1E}"/>
          </ac:spMkLst>
        </pc:spChg>
        <pc:picChg chg="add mod">
          <ac:chgData name="Neil Heslop" userId="19652afb-547c-4036-8d5c-7a6a45db65f9" providerId="ADAL" clId="{DD62AAED-7C65-4447-9C69-40508F1500BA}" dt="2026-03-12T23:56:39.849" v="116" actId="1076"/>
          <ac:picMkLst>
            <pc:docMk/>
            <pc:sldMk cId="3245474479" sldId="284"/>
            <ac:picMk id="5" creationId="{096955B3-944C-D174-6DA3-882701E129B7}"/>
          </ac:picMkLst>
        </pc:picChg>
      </pc:sldChg>
    </pc:docChg>
  </pc:docChgLst>
  <pc:docChgLst>
    <pc:chgData name="Joanna Clift" userId="f7026b2d-f914-4a83-9355-44b4872b4fe3" providerId="ADAL" clId="{25AF90EA-F082-42E3-8855-B064349343B4}"/>
    <pc:docChg chg="modSld">
      <pc:chgData name="Joanna Clift" userId="f7026b2d-f914-4a83-9355-44b4872b4fe3" providerId="ADAL" clId="{25AF90EA-F082-42E3-8855-B064349343B4}" dt="2026-06-29T12:38:12.775" v="209" actId="20577"/>
      <pc:docMkLst>
        <pc:docMk/>
      </pc:docMkLst>
      <pc:sldChg chg="modSp mod">
        <pc:chgData name="Joanna Clift" userId="f7026b2d-f914-4a83-9355-44b4872b4fe3" providerId="ADAL" clId="{25AF90EA-F082-42E3-8855-B064349343B4}" dt="2026-06-29T12:38:12.775" v="209" actId="20577"/>
        <pc:sldMkLst>
          <pc:docMk/>
          <pc:sldMk cId="3245474479" sldId="284"/>
        </pc:sldMkLst>
        <pc:spChg chg="mod">
          <ac:chgData name="Joanna Clift" userId="f7026b2d-f914-4a83-9355-44b4872b4fe3" providerId="ADAL" clId="{25AF90EA-F082-42E3-8855-B064349343B4}" dt="2026-06-29T12:28:01.836" v="199" actId="6549"/>
          <ac:spMkLst>
            <pc:docMk/>
            <pc:sldMk cId="3245474479" sldId="284"/>
            <ac:spMk id="6" creationId="{451B2E3B-A0F9-69C2-B3B6-9FFAF821A04C}"/>
          </ac:spMkLst>
        </pc:spChg>
        <pc:spChg chg="mod">
          <ac:chgData name="Joanna Clift" userId="f7026b2d-f914-4a83-9355-44b4872b4fe3" providerId="ADAL" clId="{25AF90EA-F082-42E3-8855-B064349343B4}" dt="2026-06-29T12:28:04.964" v="200" actId="6549"/>
          <ac:spMkLst>
            <pc:docMk/>
            <pc:sldMk cId="3245474479" sldId="284"/>
            <ac:spMk id="7" creationId="{EA7DD97B-956B-B92A-77F0-69427A9460C6}"/>
          </ac:spMkLst>
        </pc:spChg>
        <pc:spChg chg="mod">
          <ac:chgData name="Joanna Clift" userId="f7026b2d-f914-4a83-9355-44b4872b4fe3" providerId="ADAL" clId="{25AF90EA-F082-42E3-8855-B064349343B4}" dt="2026-06-29T12:38:12.775" v="209" actId="20577"/>
          <ac:spMkLst>
            <pc:docMk/>
            <pc:sldMk cId="3245474479" sldId="284"/>
            <ac:spMk id="8" creationId="{0DA81306-E589-27C2-BFDA-7050835B3C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955B3-944C-D174-6DA3-882701E12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B2E3B-A0F9-69C2-B3B6-9FFAF821A04C}"/>
              </a:ext>
            </a:extLst>
          </p:cNvPr>
          <p:cNvSpPr txBox="1"/>
          <p:nvPr/>
        </p:nvSpPr>
        <p:spPr>
          <a:xfrm>
            <a:off x="114300" y="1417320"/>
            <a:ext cx="82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30/08/26 21/09/26</a:t>
            </a:r>
          </a:p>
          <a:p>
            <a:r>
              <a:rPr lang="en-GB" sz="1200" dirty="0"/>
              <a:t>12/10/26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DD97B-956B-B92A-77F0-69427A9460C6}"/>
              </a:ext>
            </a:extLst>
          </p:cNvPr>
          <p:cNvSpPr txBox="1"/>
          <p:nvPr/>
        </p:nvSpPr>
        <p:spPr>
          <a:xfrm>
            <a:off x="114300" y="2987040"/>
            <a:ext cx="82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r>
              <a:rPr lang="en-GB" sz="1200" dirty="0"/>
              <a:t>07/09/26</a:t>
            </a:r>
          </a:p>
          <a:p>
            <a:r>
              <a:rPr lang="en-GB" sz="1200" dirty="0"/>
              <a:t>28/09/26</a:t>
            </a:r>
          </a:p>
          <a:p>
            <a:r>
              <a:rPr lang="en-GB" sz="1200" dirty="0"/>
              <a:t>19/10/26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81306-E589-27C2-BFDA-7050835B3C1E}"/>
              </a:ext>
            </a:extLst>
          </p:cNvPr>
          <p:cNvSpPr txBox="1"/>
          <p:nvPr/>
        </p:nvSpPr>
        <p:spPr>
          <a:xfrm>
            <a:off x="114300" y="4794350"/>
            <a:ext cx="82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14/09/26</a:t>
            </a:r>
          </a:p>
          <a:p>
            <a:r>
              <a:rPr lang="en-GB" sz="1200" dirty="0"/>
              <a:t>05/10/26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4547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9fc8846d212a640ce1a3de63aa97f66f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4d6af157bc44b65cc6a200a963fad04a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93f07fc0-f3cc-4d0b-9a4f-54b5dee9d132"/>
    <ds:schemaRef ds:uri="cfcc8f99-6edd-417c-8b08-e4af51aa64d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23F43B-3742-47D9-BC95-A78B3C30985A}">
  <ds:schemaRefs>
    <ds:schemaRef ds:uri="93f07fc0-f3cc-4d0b-9a4f-54b5dee9d132"/>
    <ds:schemaRef ds:uri="cfcc8f99-6edd-417c-8b08-e4af51aa64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9</Words>
  <Application>Microsoft Office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Joanna Clift</cp:lastModifiedBy>
  <cp:revision>3</cp:revision>
  <cp:lastPrinted>2026-06-29T11:22:49Z</cp:lastPrinted>
  <dcterms:created xsi:type="dcterms:W3CDTF">2014-08-19T19:35:20Z</dcterms:created>
  <dcterms:modified xsi:type="dcterms:W3CDTF">2026-06-29T12:38:18Z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