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84" r:id="rId5"/>
  </p:sldIdLst>
  <p:sldSz cx="9906000" cy="6858000" type="A4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3F811E5-B371-6A28-BF9A-0F57DE4B7A28}" name="Alice Brealy" initials="AB" userId="S::abrealy@caterlinkltd.co.uk::702f5e84-6c0f-4bcb-baa0-ae526eff269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ysop" initials="s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62"/>
    <a:srgbClr val="54BCEB"/>
    <a:srgbClr val="C5FFFB"/>
    <a:srgbClr val="FFD3CC"/>
    <a:srgbClr val="FFF0D2"/>
    <a:srgbClr val="FF4343"/>
    <a:srgbClr val="C9FFFB"/>
    <a:srgbClr val="00C8BA"/>
    <a:srgbClr val="00968B"/>
    <a:srgbClr val="009E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1482" y="7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commentAuthors" Target="commentAuthor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8056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8056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fld id="{222E43BF-527D-440D-8356-FC8BCEDDB5DC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41425"/>
            <a:ext cx="48355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2" tIns="45716" rIns="91432" bIns="45716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32" tIns="45716" rIns="91432" bIns="4571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8055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22D8F38C-0513-424D-9F07-ACE2DBD6F9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108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01A62-7A48-4C58-849E-C45ADCCDA826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9E0C8-D700-4481-9575-E9D0947D9BAE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E56D4B-3E37-45DC-8A0E-850FD0BBE6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A3E2D7A-21FB-4E41-849E-FBC6B38F3D8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5" y="21720"/>
            <a:ext cx="1602025" cy="76969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F8244A5-C333-4344-B70D-CA249A56B37A}"/>
              </a:ext>
            </a:extLst>
          </p:cNvPr>
          <p:cNvSpPr txBox="1"/>
          <p:nvPr userDrawn="1"/>
        </p:nvSpPr>
        <p:spPr>
          <a:xfrm>
            <a:off x="8788936" y="3163689"/>
            <a:ext cx="1088495" cy="3642122"/>
          </a:xfrm>
          <a:prstGeom prst="roundRect">
            <a:avLst/>
          </a:prstGeom>
          <a:solidFill>
            <a:srgbClr val="FF0000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700" b="1">
                <a:solidFill>
                  <a:schemeClr val="bg1"/>
                </a:solidFill>
                <a:latin typeface="Century Gothic" panose="020B0502020202020204" pitchFamily="34" charset="0"/>
              </a:rPr>
              <a:t>ALLERGY INFORMATION:</a:t>
            </a:r>
          </a:p>
          <a:p>
            <a:r>
              <a:rPr lang="en-GB" sz="700" b="1">
                <a:solidFill>
                  <a:schemeClr val="bg1"/>
                </a:solidFill>
                <a:latin typeface="Century Gothic" panose="020B0502020202020204" pitchFamily="34" charset="0"/>
              </a:rPr>
              <a:t>If </a:t>
            </a:r>
            <a:r>
              <a:rPr lang="en-GB" sz="700" b="1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you would like to know about particular allergens in foods please ask a member of the catering team for information. If your child has a school lunch and has a food allergy or intolerance you will be asked to complete a form to ensure we have the necessary information to cater for your child. We use a large variety of ingredients in the preparation of our meals and due to the nature of our kitchens it is not possible to completely remove the risk of cross contamination.</a:t>
            </a:r>
            <a:endParaRPr lang="en-GB" sz="70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6626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01A62-7A48-4C58-849E-C45ADCCDA826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9E0C8-D700-4481-9575-E9D0947D9B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2607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01A62-7A48-4C58-849E-C45ADCCDA826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9E0C8-D700-4481-9575-E9D0947D9B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0691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01A62-7A48-4C58-849E-C45ADCCDA826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9E0C8-D700-4481-9575-E9D0947D9B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760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01A62-7A48-4C58-849E-C45ADCCDA826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9E0C8-D700-4481-9575-E9D0947D9B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1085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01A62-7A48-4C58-849E-C45ADCCDA826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9E0C8-D700-4481-9575-E9D0947D9B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1556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01A62-7A48-4C58-849E-C45ADCCDA826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9E0C8-D700-4481-9575-E9D0947D9B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3145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01A62-7A48-4C58-849E-C45ADCCDA826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9E0C8-D700-4481-9575-E9D0947D9B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3010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01A62-7A48-4C58-849E-C45ADCCDA826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9E0C8-D700-4481-9575-E9D0947D9B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2261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01A62-7A48-4C58-849E-C45ADCCDA826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9E0C8-D700-4481-9575-E9D0947D9B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8680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01A62-7A48-4C58-849E-C45ADCCDA826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9E0C8-D700-4481-9575-E9D0947D9B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7582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801A62-7A48-4C58-849E-C45ADCCDA826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59E0C8-D700-4481-9575-E9D0947D9B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9720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96955B3-944C-D174-6DA3-882701E129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0"/>
            <a:ext cx="9906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51B2E3B-A0F9-69C2-B3B6-9FFAF821A04C}"/>
              </a:ext>
            </a:extLst>
          </p:cNvPr>
          <p:cNvSpPr txBox="1"/>
          <p:nvPr/>
        </p:nvSpPr>
        <p:spPr>
          <a:xfrm>
            <a:off x="114300" y="1417320"/>
            <a:ext cx="822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14.9.26</a:t>
            </a:r>
          </a:p>
          <a:p>
            <a:r>
              <a:rPr lang="en-GB" sz="1200" dirty="0"/>
              <a:t>5.10.26</a:t>
            </a:r>
          </a:p>
          <a:p>
            <a:r>
              <a:rPr lang="en-GB" sz="1200" dirty="0"/>
              <a:t>2.11.26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7DD97B-956B-B92A-77F0-69427A9460C6}"/>
              </a:ext>
            </a:extLst>
          </p:cNvPr>
          <p:cNvSpPr txBox="1"/>
          <p:nvPr/>
        </p:nvSpPr>
        <p:spPr>
          <a:xfrm>
            <a:off x="114300" y="2987040"/>
            <a:ext cx="822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200" dirty="0"/>
          </a:p>
          <a:p>
            <a:r>
              <a:rPr lang="en-GB" sz="1200" dirty="0"/>
              <a:t>30.8.26</a:t>
            </a:r>
          </a:p>
          <a:p>
            <a:r>
              <a:rPr lang="en-GB" sz="1200" dirty="0"/>
              <a:t>21.9.26</a:t>
            </a:r>
          </a:p>
          <a:p>
            <a:r>
              <a:rPr lang="en-GB" sz="1200" dirty="0"/>
              <a:t>12.10.26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A81306-E589-27C2-BFDA-7050835B3C1E}"/>
              </a:ext>
            </a:extLst>
          </p:cNvPr>
          <p:cNvSpPr txBox="1"/>
          <p:nvPr/>
        </p:nvSpPr>
        <p:spPr>
          <a:xfrm>
            <a:off x="114300" y="4794350"/>
            <a:ext cx="822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07.09.26</a:t>
            </a:r>
          </a:p>
          <a:p>
            <a:r>
              <a:rPr lang="en-GB" sz="1200" dirty="0"/>
              <a:t>28.09.26</a:t>
            </a:r>
          </a:p>
          <a:p>
            <a:r>
              <a:rPr lang="en-GB" sz="1200" dirty="0"/>
              <a:t>19.10.26</a:t>
            </a:r>
          </a:p>
        </p:txBody>
      </p:sp>
    </p:spTree>
    <p:extLst>
      <p:ext uri="{BB962C8B-B14F-4D97-AF65-F5344CB8AC3E}">
        <p14:creationId xmlns:p14="http://schemas.microsoft.com/office/powerpoint/2010/main" val="32454744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fcc8f99-6edd-417c-8b08-e4af51aa64dc">
      <Terms xmlns="http://schemas.microsoft.com/office/infopath/2007/PartnerControls"/>
    </lcf76f155ced4ddcb4097134ff3c332f>
    <TaxCatchAll xmlns="93f07fc0-f3cc-4d0b-9a4f-54b5dee9d132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3701AC9A5908340A53101F6F3BF7720" ma:contentTypeVersion="18" ma:contentTypeDescription="Create a new document." ma:contentTypeScope="" ma:versionID="9fc8846d212a640ce1a3de63aa97f66f">
  <xsd:schema xmlns:xsd="http://www.w3.org/2001/XMLSchema" xmlns:xs="http://www.w3.org/2001/XMLSchema" xmlns:p="http://schemas.microsoft.com/office/2006/metadata/properties" xmlns:ns2="cfcc8f99-6edd-417c-8b08-e4af51aa64dc" xmlns:ns3="93f07fc0-f3cc-4d0b-9a4f-54b5dee9d132" targetNamespace="http://schemas.microsoft.com/office/2006/metadata/properties" ma:root="true" ma:fieldsID="4d6af157bc44b65cc6a200a963fad04a" ns2:_="" ns3:_="">
    <xsd:import namespace="cfcc8f99-6edd-417c-8b08-e4af51aa64dc"/>
    <xsd:import namespace="93f07fc0-f3cc-4d0b-9a4f-54b5dee9d13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cc8f99-6edd-417c-8b08-e4af51aa64d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a60fa401-c735-472c-b85f-e3677d3c5b3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f07fc0-f3cc-4d0b-9a4f-54b5dee9d132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1412bf3a-dce2-436e-b669-e1b034c8f5c5}" ma:internalName="TaxCatchAll" ma:showField="CatchAllData" ma:web="93f07fc0-f3cc-4d0b-9a4f-54b5dee9d13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AB8ED64-C6F3-4AA7-A4F8-D8EE960172A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8B72B72-EFE2-4371-B500-B2B9B1CA3EDB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93f07fc0-f3cc-4d0b-9a4f-54b5dee9d132"/>
    <ds:schemaRef ds:uri="cfcc8f99-6edd-417c-8b08-e4af51aa64dc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F323F43B-3742-47D9-BC95-A78B3C30985A}">
  <ds:schemaRefs>
    <ds:schemaRef ds:uri="93f07fc0-f3cc-4d0b-9a4f-54b5dee9d132"/>
    <ds:schemaRef ds:uri="cfcc8f99-6edd-417c-8b08-e4af51aa64d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4392</TotalTime>
  <Words>9</Words>
  <Application>Microsoft Office PowerPoint</Application>
  <PresentationFormat>A4 Paper (210x297 mm)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Century Gothic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Thomas Christian Pass</dc:creator>
  <cp:lastModifiedBy>Katy Bird</cp:lastModifiedBy>
  <cp:revision>4</cp:revision>
  <cp:lastPrinted>2026-09-04T07:48:44Z</cp:lastPrinted>
  <dcterms:created xsi:type="dcterms:W3CDTF">2014-08-19T19:35:20Z</dcterms:created>
  <dcterms:modified xsi:type="dcterms:W3CDTF">2026-09-04T07:50:08Z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0x01010043701AC9A5908340A53101F6F3BF7720</vt:lpwstr>
  </property>
  <property fmtid="{D5CDD505-2E9C-101B-9397-08002B2CF9AE}" pid="3" name="Company_x0020_Metadata">
    <vt:lpwstr>2;#CaterLink|6b7c7025-ee94-469a-84b5-af43f06be2f7</vt:lpwstr>
  </property>
  <property fmtid="{D5CDD505-2E9C-101B-9397-08002B2CF9AE}" pid="4" name="Company Metadata">
    <vt:lpwstr>2;#CaterLink</vt:lpwstr>
  </property>
  <property fmtid="{D5CDD505-2E9C-101B-9397-08002B2CF9AE}" pid="5" name="Order">
    <vt:r8>70900</vt:r8>
  </property>
  <property fmtid="{D5CDD505-2E9C-101B-9397-08002B2CF9AE}" pid="6" name="MediaServiceImageTags">
    <vt:lpwstr/>
  </property>
</Properties>
</file>