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A3D0F-567D-4E73-BA98-AC899040CD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55FD4D-D8D0-4861-9CE2-47FEF0329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8EDDB6-77E5-4029-B37F-D2BFAD3A9D94}"/>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5" name="Footer Placeholder 4">
            <a:extLst>
              <a:ext uri="{FF2B5EF4-FFF2-40B4-BE49-F238E27FC236}">
                <a16:creationId xmlns:a16="http://schemas.microsoft.com/office/drawing/2014/main" id="{EF8AF0F2-A8F9-42D4-B9D9-760F63AA83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101B09-E523-487D-B1D3-FAF18212FF90}"/>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333197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70031-5D17-4F4B-A4FA-C4973DF56F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8490BC-2145-42E9-B1F8-D04943DCE5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DDE700-94E6-4185-ADFC-586473223976}"/>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5" name="Footer Placeholder 4">
            <a:extLst>
              <a:ext uri="{FF2B5EF4-FFF2-40B4-BE49-F238E27FC236}">
                <a16:creationId xmlns:a16="http://schemas.microsoft.com/office/drawing/2014/main" id="{FC8D40BC-D784-4C67-9921-0685A9A1B2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59FF8E-3F21-4E3D-8EEB-B1F0D2265A04}"/>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3008592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C29360-6C22-4925-AA42-B4719F4237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93C416-13A9-45D5-80B6-4FC97DBB504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A2C9CE-C62B-4ABD-9B98-C9C5C923CCFC}"/>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5" name="Footer Placeholder 4">
            <a:extLst>
              <a:ext uri="{FF2B5EF4-FFF2-40B4-BE49-F238E27FC236}">
                <a16:creationId xmlns:a16="http://schemas.microsoft.com/office/drawing/2014/main" id="{9F31D830-8486-4DA0-A916-D6E9E00BF4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EA6419-9F29-48E7-9A07-8F1715E61A08}"/>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3752468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F563D-4219-4887-A37F-F37FC19C6E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88DD8D-D0CC-425A-9AC3-2CECE76B98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EDFA37-05E7-4352-9C9B-126F30092FA9}"/>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5" name="Footer Placeholder 4">
            <a:extLst>
              <a:ext uri="{FF2B5EF4-FFF2-40B4-BE49-F238E27FC236}">
                <a16:creationId xmlns:a16="http://schemas.microsoft.com/office/drawing/2014/main" id="{AE10A708-AD26-45ED-8257-F34480FE95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91E04C-18E1-4A97-AE5D-E808D2A84B53}"/>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199223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7902-9C24-4CA1-A960-9FFFE2635E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95932F-086B-4440-89C1-AAD792C7B1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F9D9E5D-3C84-428A-AB0B-0E83806BDDFF}"/>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5" name="Footer Placeholder 4">
            <a:extLst>
              <a:ext uri="{FF2B5EF4-FFF2-40B4-BE49-F238E27FC236}">
                <a16:creationId xmlns:a16="http://schemas.microsoft.com/office/drawing/2014/main" id="{E1371492-B473-4B1E-974E-1F81E9B00C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EBDE5F-D298-4577-9BA5-72F2BC2807C1}"/>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279239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B2DB-6373-46C3-BDD0-8CDD6E1892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849B78-1FD1-4B25-978C-1871EA1D00E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47A57E-04D8-46F0-B37C-0051A469B79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1377A3-94EA-4435-B0CE-DB7695D4C3D3}"/>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6" name="Footer Placeholder 5">
            <a:extLst>
              <a:ext uri="{FF2B5EF4-FFF2-40B4-BE49-F238E27FC236}">
                <a16:creationId xmlns:a16="http://schemas.microsoft.com/office/drawing/2014/main" id="{873AF050-6FA3-4075-832E-BA7BF138EF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1D13DA-608A-4EA8-B031-6AAF2420B32F}"/>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94053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B77A8-9E55-4161-8947-B98FC4B931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1CE1CA-6BB1-4FB8-AD60-A02207AF8A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6972A3-3123-4096-A242-D7EAA51CA52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11FF9E9-72D2-4406-8EAB-0467BF8871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7CBB9B-D2A7-47C1-B021-F899E4E658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F8DBAD9-48B8-4484-9515-84B06EA6F70F}"/>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8" name="Footer Placeholder 7">
            <a:extLst>
              <a:ext uri="{FF2B5EF4-FFF2-40B4-BE49-F238E27FC236}">
                <a16:creationId xmlns:a16="http://schemas.microsoft.com/office/drawing/2014/main" id="{80C5749C-9CA3-48B6-B215-ED740EC916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805A87-9A99-43F0-ABDE-447ED7D70060}"/>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865304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55F46-1FE3-4F76-9313-0E70DE7C1A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FEFBC75-FC0E-413F-BA75-13C27CE01709}"/>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4" name="Footer Placeholder 3">
            <a:extLst>
              <a:ext uri="{FF2B5EF4-FFF2-40B4-BE49-F238E27FC236}">
                <a16:creationId xmlns:a16="http://schemas.microsoft.com/office/drawing/2014/main" id="{4EA6D0BB-B773-4EE7-9786-3DB24613D2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1D02781-B3CE-4A9D-90DB-F73CD3D08076}"/>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16712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3D4687-E400-4F56-8922-6D472EFC7033}"/>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3" name="Footer Placeholder 2">
            <a:extLst>
              <a:ext uri="{FF2B5EF4-FFF2-40B4-BE49-F238E27FC236}">
                <a16:creationId xmlns:a16="http://schemas.microsoft.com/office/drawing/2014/main" id="{9BCAE108-BB1E-48A1-BFC7-D39F9A721F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06E8F5-E074-40BC-971B-05A7D5900ECB}"/>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33298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E918-B524-416D-825A-5F3059F2F5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084F152-93A5-4D8F-9CCA-1579BF92DB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FD3C1CE-201C-41D3-8BE2-87EFA705C6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B59A1D-F7D4-48EB-AEDF-F0AF89062EF3}"/>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6" name="Footer Placeholder 5">
            <a:extLst>
              <a:ext uri="{FF2B5EF4-FFF2-40B4-BE49-F238E27FC236}">
                <a16:creationId xmlns:a16="http://schemas.microsoft.com/office/drawing/2014/main" id="{A588BD9F-AC1E-4C93-B2B4-A1B2434371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A2165B-3B4D-4661-A38B-3BBFB0304791}"/>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343992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5796E-7F35-43A7-9AF8-2533902F39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BC692E-50D0-4AD2-B21F-A29FC289D3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E504A89-EE8C-4031-94C5-07EC9E34E6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47A167-7BF7-469F-9086-A3F01E74E5D8}"/>
              </a:ext>
            </a:extLst>
          </p:cNvPr>
          <p:cNvSpPr>
            <a:spLocks noGrp="1"/>
          </p:cNvSpPr>
          <p:nvPr>
            <p:ph type="dt" sz="half" idx="10"/>
          </p:nvPr>
        </p:nvSpPr>
        <p:spPr/>
        <p:txBody>
          <a:bodyPr/>
          <a:lstStyle/>
          <a:p>
            <a:fld id="{CA3F90B4-D737-40BB-BEE8-DAD21FF79898}" type="datetimeFigureOut">
              <a:rPr lang="en-GB" smtClean="0"/>
              <a:t>11/07/2023</a:t>
            </a:fld>
            <a:endParaRPr lang="en-GB"/>
          </a:p>
        </p:txBody>
      </p:sp>
      <p:sp>
        <p:nvSpPr>
          <p:cNvPr id="6" name="Footer Placeholder 5">
            <a:extLst>
              <a:ext uri="{FF2B5EF4-FFF2-40B4-BE49-F238E27FC236}">
                <a16:creationId xmlns:a16="http://schemas.microsoft.com/office/drawing/2014/main" id="{79E42794-6DFB-4DF7-A969-E3DBE319D6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F9C49C-4CB6-4710-B9B5-5106789EBFF3}"/>
              </a:ext>
            </a:extLst>
          </p:cNvPr>
          <p:cNvSpPr>
            <a:spLocks noGrp="1"/>
          </p:cNvSpPr>
          <p:nvPr>
            <p:ph type="sldNum" sz="quarter" idx="12"/>
          </p:nvPr>
        </p:nvSpPr>
        <p:spPr/>
        <p:txBody>
          <a:bodyPr/>
          <a:lstStyle/>
          <a:p>
            <a:fld id="{6FB2863F-5859-4D5D-8133-D3D62129A960}" type="slidenum">
              <a:rPr lang="en-GB" smtClean="0"/>
              <a:t>‹#›</a:t>
            </a:fld>
            <a:endParaRPr lang="en-GB"/>
          </a:p>
        </p:txBody>
      </p:sp>
    </p:spTree>
    <p:extLst>
      <p:ext uri="{BB962C8B-B14F-4D97-AF65-F5344CB8AC3E}">
        <p14:creationId xmlns:p14="http://schemas.microsoft.com/office/powerpoint/2010/main" val="276810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alpha val="78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FF7950-0FC9-46F8-AC9E-2C77CA7C30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C1C7D3-18AE-4A7A-95C6-F3D7B0E5DD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76DFF8-2168-419A-9A22-B5BA5A8F2A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90B4-D737-40BB-BEE8-DAD21FF79898}" type="datetimeFigureOut">
              <a:rPr lang="en-GB" smtClean="0"/>
              <a:t>11/07/2023</a:t>
            </a:fld>
            <a:endParaRPr lang="en-GB"/>
          </a:p>
        </p:txBody>
      </p:sp>
      <p:sp>
        <p:nvSpPr>
          <p:cNvPr id="5" name="Footer Placeholder 4">
            <a:extLst>
              <a:ext uri="{FF2B5EF4-FFF2-40B4-BE49-F238E27FC236}">
                <a16:creationId xmlns:a16="http://schemas.microsoft.com/office/drawing/2014/main" id="{934EB5A9-B2AC-4FAB-996A-74B6D4A22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8F985AC-69AD-47DD-8ED7-60F40F8C63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2863F-5859-4D5D-8133-D3D62129A960}" type="slidenum">
              <a:rPr lang="en-GB" smtClean="0"/>
              <a:t>‹#›</a:t>
            </a:fld>
            <a:endParaRPr lang="en-GB"/>
          </a:p>
        </p:txBody>
      </p:sp>
    </p:spTree>
    <p:extLst>
      <p:ext uri="{BB962C8B-B14F-4D97-AF65-F5344CB8AC3E}">
        <p14:creationId xmlns:p14="http://schemas.microsoft.com/office/powerpoint/2010/main" val="3523067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3D5B-773E-455A-A8CA-14274CD11F30}"/>
              </a:ext>
            </a:extLst>
          </p:cNvPr>
          <p:cNvSpPr>
            <a:spLocks noGrp="1"/>
          </p:cNvSpPr>
          <p:nvPr>
            <p:ph type="ctrTitle"/>
          </p:nvPr>
        </p:nvSpPr>
        <p:spPr/>
        <p:txBody>
          <a:bodyPr/>
          <a:lstStyle/>
          <a:p>
            <a:r>
              <a:rPr lang="en-GB" dirty="0">
                <a:latin typeface="Comic Sans MS" panose="030F0702030302020204" pitchFamily="66" charset="0"/>
              </a:rPr>
              <a:t>New to Year 1 Parents Meeting</a:t>
            </a:r>
          </a:p>
        </p:txBody>
      </p:sp>
      <p:sp>
        <p:nvSpPr>
          <p:cNvPr id="3" name="Subtitle 2">
            <a:extLst>
              <a:ext uri="{FF2B5EF4-FFF2-40B4-BE49-F238E27FC236}">
                <a16:creationId xmlns:a16="http://schemas.microsoft.com/office/drawing/2014/main" id="{B3996735-CEC2-4573-A8A0-E51CE136D554}"/>
              </a:ext>
            </a:extLst>
          </p:cNvPr>
          <p:cNvSpPr>
            <a:spLocks noGrp="1"/>
          </p:cNvSpPr>
          <p:nvPr>
            <p:ph type="subTitle" idx="1"/>
          </p:nvPr>
        </p:nvSpPr>
        <p:spPr/>
        <p:txBody>
          <a:bodyPr/>
          <a:lstStyle/>
          <a:p>
            <a:r>
              <a:rPr lang="en-GB" dirty="0">
                <a:latin typeface="Comic Sans MS" panose="030F0702030302020204" pitchFamily="66" charset="0"/>
              </a:rPr>
              <a:t>July 2023</a:t>
            </a:r>
          </a:p>
        </p:txBody>
      </p:sp>
    </p:spTree>
    <p:extLst>
      <p:ext uri="{BB962C8B-B14F-4D97-AF65-F5344CB8AC3E}">
        <p14:creationId xmlns:p14="http://schemas.microsoft.com/office/powerpoint/2010/main" val="4275581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17858-3AFB-41BB-96F9-AA120E1D75F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2A92E65-6428-4FAE-A88D-0228AC14F531}"/>
              </a:ext>
            </a:extLst>
          </p:cNvPr>
          <p:cNvSpPr>
            <a:spLocks noGrp="1"/>
          </p:cNvSpPr>
          <p:nvPr>
            <p:ph idx="1"/>
          </p:nvPr>
        </p:nvSpPr>
        <p:spPr/>
        <p:txBody>
          <a:bodyPr/>
          <a:lstStyle/>
          <a:p>
            <a:r>
              <a:rPr lang="en-GB" dirty="0"/>
              <a:t>There will be two classes containing Year 1 children next year.</a:t>
            </a:r>
          </a:p>
          <a:p>
            <a:r>
              <a:rPr lang="en-GB" dirty="0"/>
              <a:t>Y1 / R – Class teacher Mrs </a:t>
            </a:r>
            <a:r>
              <a:rPr lang="en-GB" dirty="0" err="1"/>
              <a:t>Gurtler</a:t>
            </a:r>
            <a:endParaRPr lang="en-GB" dirty="0"/>
          </a:p>
          <a:p>
            <a:r>
              <a:rPr lang="en-GB" dirty="0"/>
              <a:t>Y1/ 2  - Class teacher Miss Wood</a:t>
            </a:r>
          </a:p>
          <a:p>
            <a:endParaRPr lang="en-GB" dirty="0"/>
          </a:p>
          <a:p>
            <a:r>
              <a:rPr lang="en-GB" dirty="0"/>
              <a:t>KS1 coordinator – Miss King </a:t>
            </a:r>
          </a:p>
        </p:txBody>
      </p:sp>
    </p:spTree>
    <p:extLst>
      <p:ext uri="{BB962C8B-B14F-4D97-AF65-F5344CB8AC3E}">
        <p14:creationId xmlns:p14="http://schemas.microsoft.com/office/powerpoint/2010/main" val="2272311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8E6B4-0AA2-40FA-9731-50E569DC35B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770DA88-A783-428A-8001-31A9F109BD24}"/>
              </a:ext>
            </a:extLst>
          </p:cNvPr>
          <p:cNvSpPr>
            <a:spLocks noGrp="1"/>
          </p:cNvSpPr>
          <p:nvPr>
            <p:ph idx="1"/>
          </p:nvPr>
        </p:nvSpPr>
        <p:spPr/>
        <p:txBody>
          <a:bodyPr/>
          <a:lstStyle/>
          <a:p>
            <a:r>
              <a:rPr lang="en-GB" dirty="0"/>
              <a:t>All children in year 1 will have access to the same KS1 curriculum. This may look different in the way or time it is taught but all children will cover the same content throughout the year. </a:t>
            </a:r>
          </a:p>
          <a:p>
            <a:r>
              <a:rPr lang="en-GB" dirty="0"/>
              <a:t>Children in year 1 will have access to the same opportunities regardless of which class they are based in.</a:t>
            </a:r>
          </a:p>
          <a:p>
            <a:r>
              <a:rPr lang="en-GB" dirty="0"/>
              <a:t>Teachers will be working closely to plan learning opportunities to ensure this happens. </a:t>
            </a:r>
          </a:p>
          <a:p>
            <a:r>
              <a:rPr lang="en-GB" dirty="0"/>
              <a:t>All year 1 children will be joining the whole school for assembly times.</a:t>
            </a:r>
          </a:p>
        </p:txBody>
      </p:sp>
    </p:spTree>
    <p:extLst>
      <p:ext uri="{BB962C8B-B14F-4D97-AF65-F5344CB8AC3E}">
        <p14:creationId xmlns:p14="http://schemas.microsoft.com/office/powerpoint/2010/main" val="4264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CB26C-D52A-4557-A055-613C2D84D2B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81C4FE2-CA6B-493F-BEBC-DA5CC01E6E7B}"/>
              </a:ext>
            </a:extLst>
          </p:cNvPr>
          <p:cNvSpPr>
            <a:spLocks noGrp="1"/>
          </p:cNvSpPr>
          <p:nvPr>
            <p:ph idx="1"/>
          </p:nvPr>
        </p:nvSpPr>
        <p:spPr/>
        <p:txBody>
          <a:bodyPr/>
          <a:lstStyle/>
          <a:p>
            <a:r>
              <a:rPr lang="en-GB" dirty="0"/>
              <a:t>Children will be grouped flexibly for phonics and reading which means they may be working with a different adult and different children during this part of the day.</a:t>
            </a:r>
          </a:p>
          <a:p>
            <a:r>
              <a:rPr lang="en-GB" dirty="0"/>
              <a:t>As the year progresses the Year 1 children who are based in the Reception classroom will spend an increasing amount of time working within the KS1 area.</a:t>
            </a:r>
          </a:p>
        </p:txBody>
      </p:sp>
    </p:spTree>
    <p:extLst>
      <p:ext uri="{BB962C8B-B14F-4D97-AF65-F5344CB8AC3E}">
        <p14:creationId xmlns:p14="http://schemas.microsoft.com/office/powerpoint/2010/main" val="99147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D05E-24B5-4CBB-AE98-4108C363E3E2}"/>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B4C791B0-E9A2-42E1-BB6A-54624CBC07DF}"/>
              </a:ext>
            </a:extLst>
          </p:cNvPr>
          <p:cNvPicPr>
            <a:picLocks noGrp="1" noChangeAspect="1"/>
          </p:cNvPicPr>
          <p:nvPr>
            <p:ph idx="1"/>
          </p:nvPr>
        </p:nvPicPr>
        <p:blipFill>
          <a:blip r:embed="rId2"/>
          <a:stretch>
            <a:fillRect/>
          </a:stretch>
        </p:blipFill>
        <p:spPr>
          <a:xfrm>
            <a:off x="104775" y="-40980"/>
            <a:ext cx="10248900" cy="6914921"/>
          </a:xfrm>
          <a:prstGeom prst="rect">
            <a:avLst/>
          </a:prstGeom>
        </p:spPr>
      </p:pic>
    </p:spTree>
    <p:extLst>
      <p:ext uri="{BB962C8B-B14F-4D97-AF65-F5344CB8AC3E}">
        <p14:creationId xmlns:p14="http://schemas.microsoft.com/office/powerpoint/2010/main" val="3623565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184</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Comic Sans MS</vt:lpstr>
      <vt:lpstr>Office Theme</vt:lpstr>
      <vt:lpstr>New to Year 1 Parents Meeting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to Year 1 Parents Meeting</dc:title>
  <dc:creator>Kirsty KING</dc:creator>
  <cp:lastModifiedBy>Kirsty KING</cp:lastModifiedBy>
  <cp:revision>3</cp:revision>
  <dcterms:created xsi:type="dcterms:W3CDTF">2023-07-05T07:54:24Z</dcterms:created>
  <dcterms:modified xsi:type="dcterms:W3CDTF">2023-07-11T11:26:40Z</dcterms:modified>
</cp:coreProperties>
</file>