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5" r:id="rId10"/>
    <p:sldId id="263"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KING" userId="37b61ff5-0edf-43b6-98da-fb73955c1124" providerId="ADAL" clId="{8826C146-6FB1-48F8-814F-FA6BA803FB2C}"/>
    <pc:docChg chg="custSel addSld delSld modSld">
      <pc:chgData name="Kirsty KING" userId="37b61ff5-0edf-43b6-98da-fb73955c1124" providerId="ADAL" clId="{8826C146-6FB1-48F8-814F-FA6BA803FB2C}" dt="2024-06-23T14:42:59.492" v="1236" actId="20577"/>
      <pc:docMkLst>
        <pc:docMk/>
      </pc:docMkLst>
      <pc:sldChg chg="modSp">
        <pc:chgData name="Kirsty KING" userId="37b61ff5-0edf-43b6-98da-fb73955c1124" providerId="ADAL" clId="{8826C146-6FB1-48F8-814F-FA6BA803FB2C}" dt="2024-06-23T14:42:59.492" v="1236" actId="20577"/>
        <pc:sldMkLst>
          <pc:docMk/>
          <pc:sldMk cId="2272311716" sldId="257"/>
        </pc:sldMkLst>
        <pc:spChg chg="mod">
          <ac:chgData name="Kirsty KING" userId="37b61ff5-0edf-43b6-98da-fb73955c1124" providerId="ADAL" clId="{8826C146-6FB1-48F8-814F-FA6BA803FB2C}" dt="2024-06-23T14:42:59.492" v="1236" actId="20577"/>
          <ac:spMkLst>
            <pc:docMk/>
            <pc:sldMk cId="2272311716" sldId="257"/>
            <ac:spMk id="3" creationId="{32A92E65-6428-4FAE-A88D-0228AC14F531}"/>
          </ac:spMkLst>
        </pc:spChg>
      </pc:sldChg>
      <pc:sldChg chg="add del">
        <pc:chgData name="Kirsty KING" userId="37b61ff5-0edf-43b6-98da-fb73955c1124" providerId="ADAL" clId="{8826C146-6FB1-48F8-814F-FA6BA803FB2C}" dt="2024-06-23T14:21:43.046" v="3" actId="2696"/>
        <pc:sldMkLst>
          <pc:docMk/>
          <pc:sldMk cId="3508594007" sldId="262"/>
        </pc:sldMkLst>
      </pc:sldChg>
      <pc:sldChg chg="add">
        <pc:chgData name="Kirsty KING" userId="37b61ff5-0edf-43b6-98da-fb73955c1124" providerId="ADAL" clId="{8826C146-6FB1-48F8-814F-FA6BA803FB2C}" dt="2024-06-23T14:21:38.314" v="1"/>
        <pc:sldMkLst>
          <pc:docMk/>
          <pc:sldMk cId="398267393" sldId="263"/>
        </pc:sldMkLst>
      </pc:sldChg>
      <pc:sldChg chg="modSp add">
        <pc:chgData name="Kirsty KING" userId="37b61ff5-0edf-43b6-98da-fb73955c1124" providerId="ADAL" clId="{8826C146-6FB1-48F8-814F-FA6BA803FB2C}" dt="2024-06-23T14:27:22.438" v="1147" actId="20577"/>
        <pc:sldMkLst>
          <pc:docMk/>
          <pc:sldMk cId="43117022" sldId="264"/>
        </pc:sldMkLst>
        <pc:spChg chg="mod">
          <ac:chgData name="Kirsty KING" userId="37b61ff5-0edf-43b6-98da-fb73955c1124" providerId="ADAL" clId="{8826C146-6FB1-48F8-814F-FA6BA803FB2C}" dt="2024-06-23T14:21:52.528" v="50" actId="20577"/>
          <ac:spMkLst>
            <pc:docMk/>
            <pc:sldMk cId="43117022" sldId="264"/>
            <ac:spMk id="2" creationId="{AC86EBA5-E816-4270-A011-7A73BD43864A}"/>
          </ac:spMkLst>
        </pc:spChg>
        <pc:spChg chg="mod">
          <ac:chgData name="Kirsty KING" userId="37b61ff5-0edf-43b6-98da-fb73955c1124" providerId="ADAL" clId="{8826C146-6FB1-48F8-814F-FA6BA803FB2C}" dt="2024-06-23T14:27:22.438" v="1147" actId="20577"/>
          <ac:spMkLst>
            <pc:docMk/>
            <pc:sldMk cId="43117022" sldId="264"/>
            <ac:spMk id="3" creationId="{89CB689B-C71B-42A3-8F28-6F7852DFD1CC}"/>
          </ac:spMkLst>
        </pc:spChg>
      </pc:sldChg>
      <pc:sldChg chg="modSp add">
        <pc:chgData name="Kirsty KING" userId="37b61ff5-0edf-43b6-98da-fb73955c1124" providerId="ADAL" clId="{8826C146-6FB1-48F8-814F-FA6BA803FB2C}" dt="2024-06-23T14:26:50.079" v="1143" actId="20577"/>
        <pc:sldMkLst>
          <pc:docMk/>
          <pc:sldMk cId="421552211" sldId="265"/>
        </pc:sldMkLst>
        <pc:spChg chg="mod">
          <ac:chgData name="Kirsty KING" userId="37b61ff5-0edf-43b6-98da-fb73955c1124" providerId="ADAL" clId="{8826C146-6FB1-48F8-814F-FA6BA803FB2C}" dt="2024-06-23T14:25:39.460" v="789" actId="20577"/>
          <ac:spMkLst>
            <pc:docMk/>
            <pc:sldMk cId="421552211" sldId="265"/>
            <ac:spMk id="2" creationId="{151D0063-80D6-4B9B-B956-7006A1B3DFFF}"/>
          </ac:spMkLst>
        </pc:spChg>
        <pc:spChg chg="mod">
          <ac:chgData name="Kirsty KING" userId="37b61ff5-0edf-43b6-98da-fb73955c1124" providerId="ADAL" clId="{8826C146-6FB1-48F8-814F-FA6BA803FB2C}" dt="2024-06-23T14:26:50.079" v="1143" actId="20577"/>
          <ac:spMkLst>
            <pc:docMk/>
            <pc:sldMk cId="421552211" sldId="265"/>
            <ac:spMk id="3" creationId="{3F9BC851-F1F5-4A64-B4C9-F665780EE63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3D0F-567D-4E73-BA98-AC899040C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55FD4D-D8D0-4861-9CE2-47FEF03298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8EDDB6-77E5-4029-B37F-D2BFAD3A9D94}"/>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5" name="Footer Placeholder 4">
            <a:extLst>
              <a:ext uri="{FF2B5EF4-FFF2-40B4-BE49-F238E27FC236}">
                <a16:creationId xmlns:a16="http://schemas.microsoft.com/office/drawing/2014/main" id="{EF8AF0F2-A8F9-42D4-B9D9-760F63AA83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101B09-E523-487D-B1D3-FAF18212FF90}"/>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333197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0031-5D17-4F4B-A4FA-C4973DF56F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8490BC-2145-42E9-B1F8-D04943DCE5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DDE700-94E6-4185-ADFC-586473223976}"/>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5" name="Footer Placeholder 4">
            <a:extLst>
              <a:ext uri="{FF2B5EF4-FFF2-40B4-BE49-F238E27FC236}">
                <a16:creationId xmlns:a16="http://schemas.microsoft.com/office/drawing/2014/main" id="{FC8D40BC-D784-4C67-9921-0685A9A1B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9FF8E-3F21-4E3D-8EEB-B1F0D2265A04}"/>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300859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29360-6C22-4925-AA42-B4719F4237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93C416-13A9-45D5-80B6-4FC97DBB50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A2C9CE-C62B-4ABD-9B98-C9C5C923CCFC}"/>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5" name="Footer Placeholder 4">
            <a:extLst>
              <a:ext uri="{FF2B5EF4-FFF2-40B4-BE49-F238E27FC236}">
                <a16:creationId xmlns:a16="http://schemas.microsoft.com/office/drawing/2014/main" id="{9F31D830-8486-4DA0-A916-D6E9E00BF4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A6419-9F29-48E7-9A07-8F1715E61A08}"/>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37524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563D-4219-4887-A37F-F37FC19C6E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88DD8D-D0CC-425A-9AC3-2CECE76B98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DFA37-05E7-4352-9C9B-126F30092FA9}"/>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5" name="Footer Placeholder 4">
            <a:extLst>
              <a:ext uri="{FF2B5EF4-FFF2-40B4-BE49-F238E27FC236}">
                <a16:creationId xmlns:a16="http://schemas.microsoft.com/office/drawing/2014/main" id="{AE10A708-AD26-45ED-8257-F34480FE9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91E04C-18E1-4A97-AE5D-E808D2A84B53}"/>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199223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7902-9C24-4CA1-A960-9FFFE2635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95932F-086B-4440-89C1-AAD792C7B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9D9E5D-3C84-428A-AB0B-0E83806BDDFF}"/>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5" name="Footer Placeholder 4">
            <a:extLst>
              <a:ext uri="{FF2B5EF4-FFF2-40B4-BE49-F238E27FC236}">
                <a16:creationId xmlns:a16="http://schemas.microsoft.com/office/drawing/2014/main" id="{E1371492-B473-4B1E-974E-1F81E9B00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BDE5F-D298-4577-9BA5-72F2BC2807C1}"/>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279239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B2DB-6373-46C3-BDD0-8CDD6E189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849B78-1FD1-4B25-978C-1871EA1D00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47A57E-04D8-46F0-B37C-0051A469B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1377A3-94EA-4435-B0CE-DB7695D4C3D3}"/>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6" name="Footer Placeholder 5">
            <a:extLst>
              <a:ext uri="{FF2B5EF4-FFF2-40B4-BE49-F238E27FC236}">
                <a16:creationId xmlns:a16="http://schemas.microsoft.com/office/drawing/2014/main" id="{873AF050-6FA3-4075-832E-BA7BF138EF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1D13DA-608A-4EA8-B031-6AAF2420B32F}"/>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94053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77A8-9E55-4161-8947-B98FC4B931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CE1CA-6BB1-4FB8-AD60-A02207AF8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6972A3-3123-4096-A242-D7EAA51CA5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1FF9E9-72D2-4406-8EAB-0467BF887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7CBB9B-D2A7-47C1-B021-F899E4E658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DBAD9-48B8-4484-9515-84B06EA6F70F}"/>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8" name="Footer Placeholder 7">
            <a:extLst>
              <a:ext uri="{FF2B5EF4-FFF2-40B4-BE49-F238E27FC236}">
                <a16:creationId xmlns:a16="http://schemas.microsoft.com/office/drawing/2014/main" id="{80C5749C-9CA3-48B6-B215-ED740EC916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805A87-9A99-43F0-ABDE-447ED7D70060}"/>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86530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5F46-1FE3-4F76-9313-0E70DE7C1A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EFBC75-FC0E-413F-BA75-13C27CE01709}"/>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4" name="Footer Placeholder 3">
            <a:extLst>
              <a:ext uri="{FF2B5EF4-FFF2-40B4-BE49-F238E27FC236}">
                <a16:creationId xmlns:a16="http://schemas.microsoft.com/office/drawing/2014/main" id="{4EA6D0BB-B773-4EE7-9786-3DB24613D2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D02781-B3CE-4A9D-90DB-F73CD3D08076}"/>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1671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D4687-E400-4F56-8922-6D472EFC7033}"/>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3" name="Footer Placeholder 2">
            <a:extLst>
              <a:ext uri="{FF2B5EF4-FFF2-40B4-BE49-F238E27FC236}">
                <a16:creationId xmlns:a16="http://schemas.microsoft.com/office/drawing/2014/main" id="{9BCAE108-BB1E-48A1-BFC7-D39F9A721F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06E8F5-E074-40BC-971B-05A7D5900ECB}"/>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332989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E918-B524-416D-825A-5F3059F2F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84F152-93A5-4D8F-9CCA-1579BF92D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D3C1CE-201C-41D3-8BE2-87EFA705C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B59A1D-F7D4-48EB-AEDF-F0AF89062EF3}"/>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6" name="Footer Placeholder 5">
            <a:extLst>
              <a:ext uri="{FF2B5EF4-FFF2-40B4-BE49-F238E27FC236}">
                <a16:creationId xmlns:a16="http://schemas.microsoft.com/office/drawing/2014/main" id="{A588BD9F-AC1E-4C93-B2B4-A1B243437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A2165B-3B4D-4661-A38B-3BBFB0304791}"/>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343992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796E-7F35-43A7-9AF8-2533902F3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BC692E-50D0-4AD2-B21F-A29FC289D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504A89-EE8C-4031-94C5-07EC9E34E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47A167-7BF7-469F-9086-A3F01E74E5D8}"/>
              </a:ext>
            </a:extLst>
          </p:cNvPr>
          <p:cNvSpPr>
            <a:spLocks noGrp="1"/>
          </p:cNvSpPr>
          <p:nvPr>
            <p:ph type="dt" sz="half" idx="10"/>
          </p:nvPr>
        </p:nvSpPr>
        <p:spPr/>
        <p:txBody>
          <a:bodyPr/>
          <a:lstStyle/>
          <a:p>
            <a:fld id="{CA3F90B4-D737-40BB-BEE8-DAD21FF79898}" type="datetimeFigureOut">
              <a:rPr lang="en-GB" smtClean="0"/>
              <a:t>23/06/2024</a:t>
            </a:fld>
            <a:endParaRPr lang="en-GB"/>
          </a:p>
        </p:txBody>
      </p:sp>
      <p:sp>
        <p:nvSpPr>
          <p:cNvPr id="6" name="Footer Placeholder 5">
            <a:extLst>
              <a:ext uri="{FF2B5EF4-FFF2-40B4-BE49-F238E27FC236}">
                <a16:creationId xmlns:a16="http://schemas.microsoft.com/office/drawing/2014/main" id="{79E42794-6DFB-4DF7-A969-E3DBE319D6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F9C49C-4CB6-4710-B9B5-5106789EBFF3}"/>
              </a:ext>
            </a:extLst>
          </p:cNvPr>
          <p:cNvSpPr>
            <a:spLocks noGrp="1"/>
          </p:cNvSpPr>
          <p:nvPr>
            <p:ph type="sldNum" sz="quarter" idx="12"/>
          </p:nvPr>
        </p:nvSpPr>
        <p:spPr/>
        <p:txBody>
          <a:bodyPr/>
          <a:lstStyle/>
          <a:p>
            <a:fld id="{6FB2863F-5859-4D5D-8133-D3D62129A960}" type="slidenum">
              <a:rPr lang="en-GB" smtClean="0"/>
              <a:t>‹#›</a:t>
            </a:fld>
            <a:endParaRPr lang="en-GB"/>
          </a:p>
        </p:txBody>
      </p:sp>
    </p:spTree>
    <p:extLst>
      <p:ext uri="{BB962C8B-B14F-4D97-AF65-F5344CB8AC3E}">
        <p14:creationId xmlns:p14="http://schemas.microsoft.com/office/powerpoint/2010/main" val="276810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F7950-0FC9-46F8-AC9E-2C77CA7C3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C1C7D3-18AE-4A7A-95C6-F3D7B0E5D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6DFF8-2168-419A-9A22-B5BA5A8F2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90B4-D737-40BB-BEE8-DAD21FF79898}" type="datetimeFigureOut">
              <a:rPr lang="en-GB" smtClean="0"/>
              <a:t>23/06/2024</a:t>
            </a:fld>
            <a:endParaRPr lang="en-GB"/>
          </a:p>
        </p:txBody>
      </p:sp>
      <p:sp>
        <p:nvSpPr>
          <p:cNvPr id="5" name="Footer Placeholder 4">
            <a:extLst>
              <a:ext uri="{FF2B5EF4-FFF2-40B4-BE49-F238E27FC236}">
                <a16:creationId xmlns:a16="http://schemas.microsoft.com/office/drawing/2014/main" id="{934EB5A9-B2AC-4FAB-996A-74B6D4A22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F985AC-69AD-47DD-8ED7-60F40F8C6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2863F-5859-4D5D-8133-D3D62129A960}" type="slidenum">
              <a:rPr lang="en-GB" smtClean="0"/>
              <a:t>‹#›</a:t>
            </a:fld>
            <a:endParaRPr lang="en-GB"/>
          </a:p>
        </p:txBody>
      </p:sp>
    </p:spTree>
    <p:extLst>
      <p:ext uri="{BB962C8B-B14F-4D97-AF65-F5344CB8AC3E}">
        <p14:creationId xmlns:p14="http://schemas.microsoft.com/office/powerpoint/2010/main" val="3523067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3D5B-773E-455A-A8CA-14274CD11F30}"/>
              </a:ext>
            </a:extLst>
          </p:cNvPr>
          <p:cNvSpPr>
            <a:spLocks noGrp="1"/>
          </p:cNvSpPr>
          <p:nvPr>
            <p:ph type="ctrTitle"/>
          </p:nvPr>
        </p:nvSpPr>
        <p:spPr/>
        <p:txBody>
          <a:bodyPr/>
          <a:lstStyle/>
          <a:p>
            <a:r>
              <a:rPr lang="en-GB" dirty="0">
                <a:latin typeface="Comic Sans MS" panose="030F0702030302020204" pitchFamily="66" charset="0"/>
              </a:rPr>
              <a:t>New to Year 1 Parents Meeting</a:t>
            </a:r>
          </a:p>
        </p:txBody>
      </p:sp>
      <p:sp>
        <p:nvSpPr>
          <p:cNvPr id="3" name="Subtitle 2">
            <a:extLst>
              <a:ext uri="{FF2B5EF4-FFF2-40B4-BE49-F238E27FC236}">
                <a16:creationId xmlns:a16="http://schemas.microsoft.com/office/drawing/2014/main" id="{B3996735-CEC2-4573-A8A0-E51CE136D554}"/>
              </a:ext>
            </a:extLst>
          </p:cNvPr>
          <p:cNvSpPr>
            <a:spLocks noGrp="1"/>
          </p:cNvSpPr>
          <p:nvPr>
            <p:ph type="subTitle" idx="1"/>
          </p:nvPr>
        </p:nvSpPr>
        <p:spPr/>
        <p:txBody>
          <a:bodyPr/>
          <a:lstStyle/>
          <a:p>
            <a:r>
              <a:rPr lang="en-GB" dirty="0">
                <a:latin typeface="Comic Sans MS" panose="030F0702030302020204" pitchFamily="66" charset="0"/>
              </a:rPr>
              <a:t>July 2024</a:t>
            </a:r>
          </a:p>
        </p:txBody>
      </p:sp>
      <p:pic>
        <p:nvPicPr>
          <p:cNvPr id="4" name="Picture 3" descr="Home - Cherry Tree Academy">
            <a:extLst>
              <a:ext uri="{FF2B5EF4-FFF2-40B4-BE49-F238E27FC236}">
                <a16:creationId xmlns:a16="http://schemas.microsoft.com/office/drawing/2014/main" id="{54528F2F-8648-4DBC-B1DA-2B8FA788E8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427558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7858-3AFB-41BB-96F9-AA120E1D75F5}"/>
              </a:ext>
            </a:extLst>
          </p:cNvPr>
          <p:cNvSpPr>
            <a:spLocks noGrp="1"/>
          </p:cNvSpPr>
          <p:nvPr>
            <p:ph type="title"/>
          </p:nvPr>
        </p:nvSpPr>
        <p:spPr/>
        <p:txBody>
          <a:bodyPr/>
          <a:lstStyle/>
          <a:p>
            <a:r>
              <a:rPr lang="en-GB" dirty="0"/>
              <a:t>Class Structure</a:t>
            </a:r>
          </a:p>
        </p:txBody>
      </p:sp>
      <p:sp>
        <p:nvSpPr>
          <p:cNvPr id="3" name="Content Placeholder 2">
            <a:extLst>
              <a:ext uri="{FF2B5EF4-FFF2-40B4-BE49-F238E27FC236}">
                <a16:creationId xmlns:a16="http://schemas.microsoft.com/office/drawing/2014/main" id="{32A92E65-6428-4FAE-A88D-0228AC14F531}"/>
              </a:ext>
            </a:extLst>
          </p:cNvPr>
          <p:cNvSpPr>
            <a:spLocks noGrp="1"/>
          </p:cNvSpPr>
          <p:nvPr>
            <p:ph idx="1"/>
          </p:nvPr>
        </p:nvSpPr>
        <p:spPr/>
        <p:txBody>
          <a:bodyPr/>
          <a:lstStyle/>
          <a:p>
            <a:r>
              <a:rPr lang="en-GB" dirty="0"/>
              <a:t>There will be two classes containing Year 1 children next year.</a:t>
            </a:r>
          </a:p>
          <a:p>
            <a:r>
              <a:rPr lang="en-GB" dirty="0"/>
              <a:t>Y1 / R – Class teacher Mrs </a:t>
            </a:r>
            <a:r>
              <a:rPr lang="en-GB" dirty="0" err="1"/>
              <a:t>Gurtler</a:t>
            </a:r>
            <a:endParaRPr lang="en-GB" dirty="0"/>
          </a:p>
          <a:p>
            <a:r>
              <a:rPr lang="en-GB" dirty="0"/>
              <a:t>Y1/ 2  - Class teacher Miss </a:t>
            </a:r>
            <a:r>
              <a:rPr lang="en-GB" dirty="0" err="1"/>
              <a:t>Mehat</a:t>
            </a:r>
            <a:endParaRPr lang="en-GB" dirty="0"/>
          </a:p>
          <a:p>
            <a:endParaRPr lang="en-GB" dirty="0"/>
          </a:p>
          <a:p>
            <a:r>
              <a:rPr lang="en-GB" dirty="0"/>
              <a:t>KS1 Leader – Miss </a:t>
            </a:r>
            <a:r>
              <a:rPr lang="en-GB"/>
              <a:t>King </a:t>
            </a:r>
            <a:endParaRPr lang="en-GB" dirty="0"/>
          </a:p>
        </p:txBody>
      </p:sp>
      <p:pic>
        <p:nvPicPr>
          <p:cNvPr id="4" name="Picture 3" descr="Home - Cherry Tree Academy">
            <a:extLst>
              <a:ext uri="{FF2B5EF4-FFF2-40B4-BE49-F238E27FC236}">
                <a16:creationId xmlns:a16="http://schemas.microsoft.com/office/drawing/2014/main" id="{9D86CA92-0DFA-4D94-B593-EFBA166137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227231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E6B4-0AA2-40FA-9731-50E569DC35BC}"/>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1770DA88-A783-428A-8001-31A9F109BD24}"/>
              </a:ext>
            </a:extLst>
          </p:cNvPr>
          <p:cNvSpPr>
            <a:spLocks noGrp="1"/>
          </p:cNvSpPr>
          <p:nvPr>
            <p:ph idx="1"/>
          </p:nvPr>
        </p:nvSpPr>
        <p:spPr/>
        <p:txBody>
          <a:bodyPr/>
          <a:lstStyle/>
          <a:p>
            <a:r>
              <a:rPr lang="en-GB" dirty="0"/>
              <a:t>All children in year 1 will have access to the same KS1 curriculum. This may look different in the way or time it is taught but all children will cover the same content throughout the year. </a:t>
            </a:r>
          </a:p>
          <a:p>
            <a:r>
              <a:rPr lang="en-GB" dirty="0"/>
              <a:t>Children in year 1 will have access to the same opportunities regardless of which class they are based in.</a:t>
            </a:r>
          </a:p>
          <a:p>
            <a:r>
              <a:rPr lang="en-GB" dirty="0"/>
              <a:t>Teachers will be working closely to plan learning opportunities to ensure this happens. </a:t>
            </a:r>
          </a:p>
          <a:p>
            <a:r>
              <a:rPr lang="en-GB" dirty="0"/>
              <a:t>All year 1 children will be joining the whole school for assembly times.</a:t>
            </a:r>
          </a:p>
        </p:txBody>
      </p:sp>
      <p:pic>
        <p:nvPicPr>
          <p:cNvPr id="4" name="Picture 3" descr="Home - Cherry Tree Academy">
            <a:extLst>
              <a:ext uri="{FF2B5EF4-FFF2-40B4-BE49-F238E27FC236}">
                <a16:creationId xmlns:a16="http://schemas.microsoft.com/office/drawing/2014/main" id="{C5CFE83A-6E78-497C-A629-ADDA22C8CF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4264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B26C-D52A-4557-A055-613C2D84D2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81C4FE2-CA6B-493F-BEBC-DA5CC01E6E7B}"/>
              </a:ext>
            </a:extLst>
          </p:cNvPr>
          <p:cNvSpPr>
            <a:spLocks noGrp="1"/>
          </p:cNvSpPr>
          <p:nvPr>
            <p:ph idx="1"/>
          </p:nvPr>
        </p:nvSpPr>
        <p:spPr/>
        <p:txBody>
          <a:bodyPr/>
          <a:lstStyle/>
          <a:p>
            <a:r>
              <a:rPr lang="en-GB" dirty="0"/>
              <a:t>Children will be grouped flexibly for phonics and reading which means they may be working with a different adult and different children during this part of the day.</a:t>
            </a:r>
          </a:p>
          <a:p>
            <a:r>
              <a:rPr lang="en-GB" dirty="0"/>
              <a:t>As the year progresses the Year 1 children who are based in the Reception classroom will spend an increasing amount of time working within the KS1 area.</a:t>
            </a:r>
          </a:p>
        </p:txBody>
      </p:sp>
      <p:pic>
        <p:nvPicPr>
          <p:cNvPr id="4" name="Picture 3" descr="Home - Cherry Tree Academy">
            <a:extLst>
              <a:ext uri="{FF2B5EF4-FFF2-40B4-BE49-F238E27FC236}">
                <a16:creationId xmlns:a16="http://schemas.microsoft.com/office/drawing/2014/main" id="{147BE92F-F579-4F47-938E-33D266AD85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99147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EBA5-E816-4270-A011-7A73BD43864A}"/>
              </a:ext>
            </a:extLst>
          </p:cNvPr>
          <p:cNvSpPr>
            <a:spLocks noGrp="1"/>
          </p:cNvSpPr>
          <p:nvPr>
            <p:ph type="title"/>
          </p:nvPr>
        </p:nvSpPr>
        <p:spPr/>
        <p:txBody>
          <a:bodyPr/>
          <a:lstStyle/>
          <a:p>
            <a:r>
              <a:rPr lang="en-GB" dirty="0"/>
              <a:t>Phonics and Reading</a:t>
            </a:r>
          </a:p>
        </p:txBody>
      </p:sp>
      <p:sp>
        <p:nvSpPr>
          <p:cNvPr id="3" name="Content Placeholder 2">
            <a:extLst>
              <a:ext uri="{FF2B5EF4-FFF2-40B4-BE49-F238E27FC236}">
                <a16:creationId xmlns:a16="http://schemas.microsoft.com/office/drawing/2014/main" id="{89CB689B-C71B-42A3-8F28-6F7852DFD1CC}"/>
              </a:ext>
            </a:extLst>
          </p:cNvPr>
          <p:cNvSpPr>
            <a:spLocks noGrp="1"/>
          </p:cNvSpPr>
          <p:nvPr>
            <p:ph idx="1"/>
          </p:nvPr>
        </p:nvSpPr>
        <p:spPr/>
        <p:txBody>
          <a:bodyPr>
            <a:normAutofit lnSpcReduction="10000"/>
          </a:bodyPr>
          <a:lstStyle/>
          <a:p>
            <a:r>
              <a:rPr lang="en-GB" dirty="0"/>
              <a:t>Children need to bring their reading folders, books and diaries to school daily.</a:t>
            </a:r>
          </a:p>
          <a:p>
            <a:r>
              <a:rPr lang="en-GB" dirty="0"/>
              <a:t>Reading and phonics is a key area in Y1 and your children need your support with this. Please listen to them read every day where possible for 5/10 minutes. Please read them a story daily.</a:t>
            </a:r>
          </a:p>
          <a:p>
            <a:r>
              <a:rPr lang="en-GB" b="1" dirty="0"/>
              <a:t>Your child will sit the Year 1 phonics screening check in the week beginning 9</a:t>
            </a:r>
            <a:r>
              <a:rPr lang="en-GB" b="1" baseline="30000" dirty="0"/>
              <a:t>th</a:t>
            </a:r>
            <a:r>
              <a:rPr lang="en-GB" b="1" dirty="0"/>
              <a:t> June 2025. Ensure you do not book a holiday within this week.</a:t>
            </a:r>
          </a:p>
          <a:p>
            <a:r>
              <a:rPr lang="en-GB" dirty="0"/>
              <a:t>Family reading takes place on the first Friday of every month 2:55 – 3:15 where you can come into school and share a book with your child. It would be great to see you there.  </a:t>
            </a:r>
          </a:p>
        </p:txBody>
      </p:sp>
      <p:pic>
        <p:nvPicPr>
          <p:cNvPr id="4" name="Picture 3" descr="Home - Cherry Tree Academy">
            <a:extLst>
              <a:ext uri="{FF2B5EF4-FFF2-40B4-BE49-F238E27FC236}">
                <a16:creationId xmlns:a16="http://schemas.microsoft.com/office/drawing/2014/main" id="{80B0905D-2467-47D7-803E-980067FBC3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431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0063-80D6-4B9B-B956-7006A1B3DFFF}"/>
              </a:ext>
            </a:extLst>
          </p:cNvPr>
          <p:cNvSpPr>
            <a:spLocks noGrp="1"/>
          </p:cNvSpPr>
          <p:nvPr>
            <p:ph type="title"/>
          </p:nvPr>
        </p:nvSpPr>
        <p:spPr/>
        <p:txBody>
          <a:bodyPr/>
          <a:lstStyle/>
          <a:p>
            <a:r>
              <a:rPr lang="en-GB" dirty="0"/>
              <a:t>PE</a:t>
            </a:r>
          </a:p>
        </p:txBody>
      </p:sp>
      <p:sp>
        <p:nvSpPr>
          <p:cNvPr id="3" name="Content Placeholder 2">
            <a:extLst>
              <a:ext uri="{FF2B5EF4-FFF2-40B4-BE49-F238E27FC236}">
                <a16:creationId xmlns:a16="http://schemas.microsoft.com/office/drawing/2014/main" id="{3F9BC851-F1F5-4A64-B4C9-F665780EE632}"/>
              </a:ext>
            </a:extLst>
          </p:cNvPr>
          <p:cNvSpPr>
            <a:spLocks noGrp="1"/>
          </p:cNvSpPr>
          <p:nvPr>
            <p:ph idx="1"/>
          </p:nvPr>
        </p:nvSpPr>
        <p:spPr/>
        <p:txBody>
          <a:bodyPr/>
          <a:lstStyle/>
          <a:p>
            <a:r>
              <a:rPr lang="en-GB" dirty="0"/>
              <a:t>Your child will have a weekly PE lesson.</a:t>
            </a:r>
          </a:p>
          <a:p>
            <a:r>
              <a:rPr lang="en-GB" dirty="0"/>
              <a:t>You will be informed of when this is by the class teacher.</a:t>
            </a:r>
          </a:p>
          <a:p>
            <a:r>
              <a:rPr lang="en-GB" dirty="0"/>
              <a:t>On PE days please ensure any earrings are taken out or covered up and that your child has their full PE kit in school. Please bring PE kits in a drawstring bag (no backpacks).</a:t>
            </a:r>
          </a:p>
        </p:txBody>
      </p:sp>
    </p:spTree>
    <p:extLst>
      <p:ext uri="{BB962C8B-B14F-4D97-AF65-F5344CB8AC3E}">
        <p14:creationId xmlns:p14="http://schemas.microsoft.com/office/powerpoint/2010/main" val="42155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EBA5-E816-4270-A011-7A73BD43864A}"/>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89CB689B-C71B-42A3-8F28-6F7852DFD1CC}"/>
              </a:ext>
            </a:extLst>
          </p:cNvPr>
          <p:cNvSpPr>
            <a:spLocks noGrp="1"/>
          </p:cNvSpPr>
          <p:nvPr>
            <p:ph idx="1"/>
          </p:nvPr>
        </p:nvSpPr>
        <p:spPr/>
        <p:txBody>
          <a:bodyPr/>
          <a:lstStyle/>
          <a:p>
            <a:endParaRPr lang="en-GB"/>
          </a:p>
        </p:txBody>
      </p:sp>
      <p:pic>
        <p:nvPicPr>
          <p:cNvPr id="4" name="Picture 3" descr="Home - Cherry Tree Academy">
            <a:extLst>
              <a:ext uri="{FF2B5EF4-FFF2-40B4-BE49-F238E27FC236}">
                <a16:creationId xmlns:a16="http://schemas.microsoft.com/office/drawing/2014/main" id="{80B0905D-2467-47D7-803E-980067FBC3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39826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B6345D-4B3E-4143-9F7E-60203B061838}"/>
              </a:ext>
            </a:extLst>
          </p:cNvPr>
          <p:cNvPicPr>
            <a:picLocks noChangeAspect="1"/>
          </p:cNvPicPr>
          <p:nvPr/>
        </p:nvPicPr>
        <p:blipFill>
          <a:blip r:embed="rId2"/>
          <a:stretch>
            <a:fillRect/>
          </a:stretch>
        </p:blipFill>
        <p:spPr>
          <a:xfrm>
            <a:off x="568704" y="9616"/>
            <a:ext cx="10608282" cy="6848384"/>
          </a:xfrm>
          <a:prstGeom prst="rect">
            <a:avLst/>
          </a:prstGeom>
        </p:spPr>
      </p:pic>
      <p:pic>
        <p:nvPicPr>
          <p:cNvPr id="7" name="Picture 6" descr="Home - Cherry Tree Academy">
            <a:extLst>
              <a:ext uri="{FF2B5EF4-FFF2-40B4-BE49-F238E27FC236}">
                <a16:creationId xmlns:a16="http://schemas.microsoft.com/office/drawing/2014/main" id="{6EDFA628-B559-4CDC-930C-737D807066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362356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EBA5-E816-4270-A011-7A73BD43864A}"/>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89CB689B-C71B-42A3-8F28-6F7852DFD1CC}"/>
              </a:ext>
            </a:extLst>
          </p:cNvPr>
          <p:cNvSpPr>
            <a:spLocks noGrp="1"/>
          </p:cNvSpPr>
          <p:nvPr>
            <p:ph idx="1"/>
          </p:nvPr>
        </p:nvSpPr>
        <p:spPr/>
        <p:txBody>
          <a:bodyPr/>
          <a:lstStyle/>
          <a:p>
            <a:endParaRPr lang="en-GB"/>
          </a:p>
        </p:txBody>
      </p:sp>
      <p:pic>
        <p:nvPicPr>
          <p:cNvPr id="4" name="Picture 3" descr="Home - Cherry Tree Academy">
            <a:extLst>
              <a:ext uri="{FF2B5EF4-FFF2-40B4-BE49-F238E27FC236}">
                <a16:creationId xmlns:a16="http://schemas.microsoft.com/office/drawing/2014/main" id="{80B0905D-2467-47D7-803E-980067FBC3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3222" y="141814"/>
            <a:ext cx="814070" cy="786130"/>
          </a:xfrm>
          <a:prstGeom prst="rect">
            <a:avLst/>
          </a:prstGeom>
          <a:noFill/>
          <a:ln>
            <a:noFill/>
          </a:ln>
        </p:spPr>
      </p:pic>
    </p:spTree>
    <p:extLst>
      <p:ext uri="{BB962C8B-B14F-4D97-AF65-F5344CB8AC3E}">
        <p14:creationId xmlns:p14="http://schemas.microsoft.com/office/powerpoint/2010/main" val="2900099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105b205-80a4-40ca-b91b-e29a8e7ada1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2DC8DAE692CC4C9CAB601F441AA9AB" ma:contentTypeVersion="17" ma:contentTypeDescription="Create a new document." ma:contentTypeScope="" ma:versionID="dc141c882012138dcae9e355fa775ebd">
  <xsd:schema xmlns:xsd="http://www.w3.org/2001/XMLSchema" xmlns:xs="http://www.w3.org/2001/XMLSchema" xmlns:p="http://schemas.microsoft.com/office/2006/metadata/properties" xmlns:ns3="6105b205-80a4-40ca-b91b-e29a8e7ada1b" xmlns:ns4="4a271c8a-0810-4e82-9a45-d541071241a4" targetNamespace="http://schemas.microsoft.com/office/2006/metadata/properties" ma:root="true" ma:fieldsID="b55bef98b59f17edba9373e3a751f699" ns3:_="" ns4:_="">
    <xsd:import namespace="6105b205-80a4-40ca-b91b-e29a8e7ada1b"/>
    <xsd:import namespace="4a271c8a-0810-4e82-9a45-d541071241a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SystemTag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5b205-80a4-40ca-b91b-e29a8e7ad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271c8a-0810-4e82-9a45-d541071241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3FEEE-53F0-44D1-A489-D38E7A44DDC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105b205-80a4-40ca-b91b-e29a8e7ada1b"/>
    <ds:schemaRef ds:uri="4a271c8a-0810-4e82-9a45-d541071241a4"/>
    <ds:schemaRef ds:uri="http://www.w3.org/XML/1998/namespace"/>
  </ds:schemaRefs>
</ds:datastoreItem>
</file>

<file path=customXml/itemProps2.xml><?xml version="1.0" encoding="utf-8"?>
<ds:datastoreItem xmlns:ds="http://schemas.openxmlformats.org/officeDocument/2006/customXml" ds:itemID="{A1A34781-7C73-4440-BEC6-75A30349D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5b205-80a4-40ca-b91b-e29a8e7ada1b"/>
    <ds:schemaRef ds:uri="4a271c8a-0810-4e82-9a45-d54107124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3A8E7-1740-481E-9A04-B9830898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TotalTime>
  <Words>373</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New to Year 1 Parents Meeting</vt:lpstr>
      <vt:lpstr>Class Structure</vt:lpstr>
      <vt:lpstr>Curriculum</vt:lpstr>
      <vt:lpstr>PowerPoint Presentation</vt:lpstr>
      <vt:lpstr>Phonics and Reading</vt:lpstr>
      <vt:lpstr>PE</vt:lpstr>
      <vt:lpstr>Questions?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to Year 1 Parents Meeting</dc:title>
  <dc:creator>Kirsty KING</dc:creator>
  <cp:lastModifiedBy>Kirsty KING</cp:lastModifiedBy>
  <cp:revision>4</cp:revision>
  <dcterms:created xsi:type="dcterms:W3CDTF">2023-07-05T07:54:24Z</dcterms:created>
  <dcterms:modified xsi:type="dcterms:W3CDTF">2024-06-23T14:43:02Z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0x010100AC2DC8DAE692CC4C9CAB601F441AA9AB</vt:lpwstr>
  </property>
</Properties>
</file>