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0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KING" userId="37b61ff5-0edf-43b6-98da-fb73955c1124" providerId="ADAL" clId="{D1AB01A2-E0EB-4688-9176-5E3CEBBFAA4D}"/>
    <pc:docChg chg="undo custSel addSld modSld">
      <pc:chgData name="Kirsty KING" userId="37b61ff5-0edf-43b6-98da-fb73955c1124" providerId="ADAL" clId="{D1AB01A2-E0EB-4688-9176-5E3CEBBFAA4D}" dt="2024-07-03T06:12:28.594" v="1425"/>
      <pc:docMkLst>
        <pc:docMk/>
      </pc:docMkLst>
      <pc:sldChg chg="modSp">
        <pc:chgData name="Kirsty KING" userId="37b61ff5-0edf-43b6-98da-fb73955c1124" providerId="ADAL" clId="{D1AB01A2-E0EB-4688-9176-5E3CEBBFAA4D}" dt="2024-06-23T14:43:27.932" v="1386" actId="20577"/>
        <pc:sldMkLst>
          <pc:docMk/>
          <pc:sldMk cId="2272311716" sldId="257"/>
        </pc:sldMkLst>
        <pc:spChg chg="mod">
          <ac:chgData name="Kirsty KING" userId="37b61ff5-0edf-43b6-98da-fb73955c1124" providerId="ADAL" clId="{D1AB01A2-E0EB-4688-9176-5E3CEBBFAA4D}" dt="2024-06-23T14:43:27.932" v="1386" actId="20577"/>
          <ac:spMkLst>
            <pc:docMk/>
            <pc:sldMk cId="2272311716" sldId="257"/>
            <ac:spMk id="3" creationId="{32A92E65-6428-4FAE-A88D-0228AC14F531}"/>
          </ac:spMkLst>
        </pc:spChg>
      </pc:sldChg>
      <pc:sldChg chg="addSp modSp">
        <pc:chgData name="Kirsty KING" userId="37b61ff5-0edf-43b6-98da-fb73955c1124" providerId="ADAL" clId="{D1AB01A2-E0EB-4688-9176-5E3CEBBFAA4D}" dt="2024-07-03T05:51:36.211" v="1418" actId="14100"/>
        <pc:sldMkLst>
          <pc:docMk/>
          <pc:sldMk cId="3623565415" sldId="260"/>
        </pc:sldMkLst>
        <pc:spChg chg="mod">
          <ac:chgData name="Kirsty KING" userId="37b61ff5-0edf-43b6-98da-fb73955c1124" providerId="ADAL" clId="{D1AB01A2-E0EB-4688-9176-5E3CEBBFAA4D}" dt="2024-07-03T05:50:28.430" v="1415" actId="20577"/>
          <ac:spMkLst>
            <pc:docMk/>
            <pc:sldMk cId="3623565415" sldId="260"/>
            <ac:spMk id="8" creationId="{1E61817B-E64D-464F-B4FB-DA8037B69C53}"/>
          </ac:spMkLst>
        </pc:spChg>
        <pc:picChg chg="add mod">
          <ac:chgData name="Kirsty KING" userId="37b61ff5-0edf-43b6-98da-fb73955c1124" providerId="ADAL" clId="{D1AB01A2-E0EB-4688-9176-5E3CEBBFAA4D}" dt="2024-07-03T05:51:36.211" v="1418" actId="14100"/>
          <ac:picMkLst>
            <pc:docMk/>
            <pc:sldMk cId="3623565415" sldId="260"/>
            <ac:picMk id="2" creationId="{72226E70-F3AE-4264-9954-EFDE59FAA491}"/>
          </ac:picMkLst>
        </pc:picChg>
      </pc:sldChg>
      <pc:sldChg chg="addSp delSp modSp add">
        <pc:chgData name="Kirsty KING" userId="37b61ff5-0edf-43b6-98da-fb73955c1124" providerId="ADAL" clId="{D1AB01A2-E0EB-4688-9176-5E3CEBBFAA4D}" dt="2024-06-23T14:39:38.574" v="935" actId="478"/>
        <pc:sldMkLst>
          <pc:docMk/>
          <pc:sldMk cId="711867440" sldId="262"/>
        </pc:sldMkLst>
        <pc:spChg chg="add">
          <ac:chgData name="Kirsty KING" userId="37b61ff5-0edf-43b6-98da-fb73955c1124" providerId="ADAL" clId="{D1AB01A2-E0EB-4688-9176-5E3CEBBFAA4D}" dt="2024-06-23T14:28:32.748" v="6"/>
          <ac:spMkLst>
            <pc:docMk/>
            <pc:sldMk cId="711867440" sldId="262"/>
            <ac:spMk id="4" creationId="{71BB7DD7-1F17-471A-A3B4-D44EEEF5ECB9}"/>
          </ac:spMkLst>
        </pc:spChg>
        <pc:spChg chg="add mod">
          <ac:chgData name="Kirsty KING" userId="37b61ff5-0edf-43b6-98da-fb73955c1124" providerId="ADAL" clId="{D1AB01A2-E0EB-4688-9176-5E3CEBBFAA4D}" dt="2024-06-23T14:39:12.269" v="932" actId="20577"/>
          <ac:spMkLst>
            <pc:docMk/>
            <pc:sldMk cId="711867440" sldId="262"/>
            <ac:spMk id="5" creationId="{60531DE0-09B0-4CE0-BEBC-7C7C84FA422D}"/>
          </ac:spMkLst>
        </pc:spChg>
        <pc:spChg chg="add del mod">
          <ac:chgData name="Kirsty KING" userId="37b61ff5-0edf-43b6-98da-fb73955c1124" providerId="ADAL" clId="{D1AB01A2-E0EB-4688-9176-5E3CEBBFAA4D}" dt="2024-06-23T14:28:28.578" v="5" actId="47"/>
          <ac:spMkLst>
            <pc:docMk/>
            <pc:sldMk cId="711867440" sldId="262"/>
            <ac:spMk id="8" creationId="{1E61817B-E64D-464F-B4FB-DA8037B69C53}"/>
          </ac:spMkLst>
        </pc:spChg>
        <pc:picChg chg="add mod">
          <ac:chgData name="Kirsty KING" userId="37b61ff5-0edf-43b6-98da-fb73955c1124" providerId="ADAL" clId="{D1AB01A2-E0EB-4688-9176-5E3CEBBFAA4D}" dt="2024-06-23T14:39:08.241" v="927" actId="1076"/>
          <ac:picMkLst>
            <pc:docMk/>
            <pc:sldMk cId="711867440" sldId="262"/>
            <ac:picMk id="2" creationId="{9312EE21-E6A4-41F1-9135-5171B447A700}"/>
          </ac:picMkLst>
        </pc:picChg>
        <pc:picChg chg="add mod">
          <ac:chgData name="Kirsty KING" userId="37b61ff5-0edf-43b6-98da-fb73955c1124" providerId="ADAL" clId="{D1AB01A2-E0EB-4688-9176-5E3CEBBFAA4D}" dt="2024-06-23T14:39:15.281" v="933" actId="1076"/>
          <ac:picMkLst>
            <pc:docMk/>
            <pc:sldMk cId="711867440" sldId="262"/>
            <ac:picMk id="3" creationId="{DBAAD79B-F09D-47E7-8DC2-E7FAD34381F6}"/>
          </ac:picMkLst>
        </pc:picChg>
        <pc:picChg chg="add del">
          <ac:chgData name="Kirsty KING" userId="37b61ff5-0edf-43b6-98da-fb73955c1124" providerId="ADAL" clId="{D1AB01A2-E0EB-4688-9176-5E3CEBBFAA4D}" dt="2024-06-23T14:39:38.574" v="935" actId="478"/>
          <ac:picMkLst>
            <pc:docMk/>
            <pc:sldMk cId="711867440" sldId="262"/>
            <ac:picMk id="6" creationId="{711DD255-EEBC-4565-A4AF-B1ECB8167E7F}"/>
          </ac:picMkLst>
        </pc:picChg>
      </pc:sldChg>
      <pc:sldChg chg="addSp delSp modSp add">
        <pc:chgData name="Kirsty KING" userId="37b61ff5-0edf-43b6-98da-fb73955c1124" providerId="ADAL" clId="{D1AB01A2-E0EB-4688-9176-5E3CEBBFAA4D}" dt="2024-07-03T05:50:16.738" v="1413" actId="1076"/>
        <pc:sldMkLst>
          <pc:docMk/>
          <pc:sldMk cId="948480122" sldId="263"/>
        </pc:sldMkLst>
        <pc:spChg chg="mod">
          <ac:chgData name="Kirsty KING" userId="37b61ff5-0edf-43b6-98da-fb73955c1124" providerId="ADAL" clId="{D1AB01A2-E0EB-4688-9176-5E3CEBBFAA4D}" dt="2024-07-03T05:50:07.174" v="1409" actId="14100"/>
          <ac:spMkLst>
            <pc:docMk/>
            <pc:sldMk cId="948480122" sldId="263"/>
            <ac:spMk id="8" creationId="{1E61817B-E64D-464F-B4FB-DA8037B69C53}"/>
          </ac:spMkLst>
        </pc:spChg>
        <pc:picChg chg="add del mod">
          <ac:chgData name="Kirsty KING" userId="37b61ff5-0edf-43b6-98da-fb73955c1124" providerId="ADAL" clId="{D1AB01A2-E0EB-4688-9176-5E3CEBBFAA4D}" dt="2024-07-03T05:50:09.611" v="1410"/>
          <ac:picMkLst>
            <pc:docMk/>
            <pc:sldMk cId="948480122" sldId="263"/>
            <ac:picMk id="1026" creationId="{C25C555F-B297-40D4-ACB6-EB7B3A433996}"/>
          </ac:picMkLst>
        </pc:picChg>
        <pc:picChg chg="add mod">
          <ac:chgData name="Kirsty KING" userId="37b61ff5-0edf-43b6-98da-fb73955c1124" providerId="ADAL" clId="{D1AB01A2-E0EB-4688-9176-5E3CEBBFAA4D}" dt="2024-07-03T05:50:16.738" v="1413" actId="1076"/>
          <ac:picMkLst>
            <pc:docMk/>
            <pc:sldMk cId="948480122" sldId="263"/>
            <ac:picMk id="1028" creationId="{97FC661E-FC3A-4B9D-A76F-41CFDA5AC26B}"/>
          </ac:picMkLst>
        </pc:picChg>
      </pc:sldChg>
      <pc:sldChg chg="modSp add">
        <pc:chgData name="Kirsty KING" userId="37b61ff5-0edf-43b6-98da-fb73955c1124" providerId="ADAL" clId="{D1AB01A2-E0EB-4688-9176-5E3CEBBFAA4D}" dt="2024-06-23T14:41:49.644" v="1348" actId="403"/>
        <pc:sldMkLst>
          <pc:docMk/>
          <pc:sldMk cId="2746292077" sldId="264"/>
        </pc:sldMkLst>
        <pc:spChg chg="mod">
          <ac:chgData name="Kirsty KING" userId="37b61ff5-0edf-43b6-98da-fb73955c1124" providerId="ADAL" clId="{D1AB01A2-E0EB-4688-9176-5E3CEBBFAA4D}" dt="2024-06-23T14:41:49.644" v="1348" actId="403"/>
          <ac:spMkLst>
            <pc:docMk/>
            <pc:sldMk cId="2746292077" sldId="264"/>
            <ac:spMk id="8" creationId="{1E61817B-E64D-464F-B4FB-DA8037B69C53}"/>
          </ac:spMkLst>
        </pc:spChg>
      </pc:sldChg>
      <pc:sldChg chg="addSp delSp modSp add">
        <pc:chgData name="Kirsty KING" userId="37b61ff5-0edf-43b6-98da-fb73955c1124" providerId="ADAL" clId="{D1AB01A2-E0EB-4688-9176-5E3CEBBFAA4D}" dt="2024-07-03T06:12:28.594" v="1425"/>
        <pc:sldMkLst>
          <pc:docMk/>
          <pc:sldMk cId="2768559871" sldId="265"/>
        </pc:sldMkLst>
        <pc:spChg chg="del mod">
          <ac:chgData name="Kirsty KING" userId="37b61ff5-0edf-43b6-98da-fb73955c1124" providerId="ADAL" clId="{D1AB01A2-E0EB-4688-9176-5E3CEBBFAA4D}" dt="2024-07-03T06:12:28.594" v="1425"/>
          <ac:spMkLst>
            <pc:docMk/>
            <pc:sldMk cId="2768559871" sldId="265"/>
            <ac:spMk id="8" creationId="{1E61817B-E64D-464F-B4FB-DA8037B69C53}"/>
          </ac:spMkLst>
        </pc:spChg>
        <pc:picChg chg="add mod">
          <ac:chgData name="Kirsty KING" userId="37b61ff5-0edf-43b6-98da-fb73955c1124" providerId="ADAL" clId="{D1AB01A2-E0EB-4688-9176-5E3CEBBFAA4D}" dt="2024-07-03T06:12:28.157" v="1423" actId="14100"/>
          <ac:picMkLst>
            <pc:docMk/>
            <pc:sldMk cId="2768559871" sldId="265"/>
            <ac:picMk id="2" creationId="{6DE16D87-7863-43EC-877C-C218EF8F2C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3D0F-567D-4E73-BA98-AC899040C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FD4D-D8D0-4861-9CE2-47FEF0329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EDDB6-77E5-4029-B37F-D2BFAD3A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F0F2-A8F9-42D4-B9D9-760F63AA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1B09-E523-487D-B1D3-FAF18212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0031-5D17-4F4B-A4FA-C4973DF5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490BC-2145-42E9-B1F8-D04943DCE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E700-94E6-4185-ADFC-58647322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40BC-D784-4C67-9921-0685A9A1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9FF8E-3F21-4E3D-8EEB-B1F0D226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9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29360-6C22-4925-AA42-B4719F423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3C416-13A9-45D5-80B6-4FC97DBB5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2C9CE-C62B-4ABD-9B98-C9C5C923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1D830-8486-4DA0-A916-D6E9E00B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A6419-9F29-48E7-9A07-8F1715E6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6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563D-4219-4887-A37F-F37FC19C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DD8D-D0CC-425A-9AC3-2CECE76B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FA37-05E7-4352-9C9B-126F3009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0A708-AD26-45ED-8257-F34480FE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1E04C-18E1-4A97-AE5D-E808D2A8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7902-9C24-4CA1-A960-9FFFE263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5932F-086B-4440-89C1-AAD792C7B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D9E5D-3C84-428A-AB0B-0E83806B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71492-B473-4B1E-974E-1F81E9B0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DE5F-D298-4577-9BA5-72F2BC28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9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B2DB-6373-46C3-BDD0-8CDD6E18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9B78-1FD1-4B25-978C-1871EA1D0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7A57E-04D8-46F0-B37C-0051A469B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377A3-94EA-4435-B0CE-DB7695D4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AF050-6FA3-4075-832E-BA7BF138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D13DA-608A-4EA8-B031-6AAF2420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3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77A8-9E55-4161-8947-B98FC4B9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CE1CA-6BB1-4FB8-AD60-A02207AF8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972A3-3123-4096-A242-D7EAA51CA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FF9E9-72D2-4406-8EAB-0467BF887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CBB9B-D2A7-47C1-B021-F899E4E6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DBAD9-48B8-4484-9515-84B06EA6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5749C-9CA3-48B6-B215-ED740EC9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05A87-9A99-43F0-ABDE-447ED7D7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0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5F46-1FE3-4F76-9313-0E70DE7C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BC75-FC0E-413F-BA75-13C27CE0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6D0BB-B773-4EE7-9786-3DB24613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02781-B3CE-4A9D-90DB-F73CD3D0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D4687-E400-4F56-8922-6D472EFC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AE108-BB1E-48A1-BFC7-D39F9A72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6E8F5-E074-40BC-971B-05A7D590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9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E918-B524-416D-825A-5F3059F2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F152-93A5-4D8F-9CCA-1579BF92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3C1CE-201C-41D3-8BE2-87EFA705C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59A1D-F7D4-48EB-AEDF-F0AF8906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8BD9F-AC1E-4C93-B2B4-A1B24343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2165B-3B4D-4661-A38B-3BBFB030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2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796E-7F35-43A7-9AF8-2533902F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C692E-50D0-4AD2-B21F-A29FC289D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04A89-EE8C-4031-94C5-07EC9E34E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7A167-7BF7-469F-9086-A3F01E74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42794-6DFB-4DF7-A969-E3DBE319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9C49C-4CB6-4710-B9B5-5106789E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0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F7950-0FC9-46F8-AC9E-2C77CA7C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1C7D3-18AE-4A7A-95C6-F3D7B0E5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6DFF8-2168-419A-9A22-B5BA5A8F2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90B4-D737-40BB-BEE8-DAD21FF7989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B5A9-B2AC-4FAB-996A-74B6D4A22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985AC-69AD-47DD-8ED7-60F40F8C6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863F-5859-4D5D-8133-D3D62129A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3D5B-773E-455A-A8CA-14274CD11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New to Year 3 Parents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96735-CEC2-4573-A8A0-E51CE136D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July 2024</a:t>
            </a:r>
          </a:p>
        </p:txBody>
      </p:sp>
      <p:pic>
        <p:nvPicPr>
          <p:cNvPr id="4" name="Picture 3" descr="Home - Cherry Tree Academy">
            <a:extLst>
              <a:ext uri="{FF2B5EF4-FFF2-40B4-BE49-F238E27FC236}">
                <a16:creationId xmlns:a16="http://schemas.microsoft.com/office/drawing/2014/main" id="{54528F2F-8648-4DBC-B1DA-2B8FA788E8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58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EBA5-E816-4270-A011-7A73BD43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689B-C71B-42A3-8F28-6F7852DF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ome - Cherry Tree Academy">
            <a:extLst>
              <a:ext uri="{FF2B5EF4-FFF2-40B4-BE49-F238E27FC236}">
                <a16:creationId xmlns:a16="http://schemas.microsoft.com/office/drawing/2014/main" id="{80B0905D-2467-47D7-803E-980067FBC3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09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7858-3AFB-41BB-96F9-AA120E1D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2E65-6428-4FAE-A88D-0228AC14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in Year 3 and now part of Key Stage 2 (KS2)</a:t>
            </a:r>
          </a:p>
          <a:p>
            <a:r>
              <a:rPr lang="en-GB" dirty="0"/>
              <a:t>There will be two classes containing Year 3 children next year.</a:t>
            </a:r>
          </a:p>
          <a:p>
            <a:r>
              <a:rPr lang="en-GB" dirty="0"/>
              <a:t>Y3 / 4 – Class teacher Miss King</a:t>
            </a:r>
          </a:p>
          <a:p>
            <a:r>
              <a:rPr lang="en-GB" dirty="0"/>
              <a:t>Y3/ 4  - Class teacher Miss Hamed</a:t>
            </a:r>
          </a:p>
          <a:p>
            <a:endParaRPr lang="en-GB" dirty="0"/>
          </a:p>
          <a:p>
            <a:r>
              <a:rPr lang="en-GB" dirty="0"/>
              <a:t>KS1 Leader – Miss King</a:t>
            </a:r>
          </a:p>
          <a:p>
            <a:r>
              <a:rPr lang="en-GB"/>
              <a:t>KS2 Leader </a:t>
            </a:r>
            <a:r>
              <a:rPr lang="en-GB" dirty="0"/>
              <a:t>– Mrs Wilde </a:t>
            </a:r>
          </a:p>
        </p:txBody>
      </p:sp>
      <p:pic>
        <p:nvPicPr>
          <p:cNvPr id="4" name="Picture 3" descr="Home - Cherry Tree Academy">
            <a:extLst>
              <a:ext uri="{FF2B5EF4-FFF2-40B4-BE49-F238E27FC236}">
                <a16:creationId xmlns:a16="http://schemas.microsoft.com/office/drawing/2014/main" id="{9D86CA92-0DFA-4D94-B593-EFBA166137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31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E6B4-0AA2-40FA-9731-50E569DC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0DA88-A783-428A-8001-31A9F109B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children in year 3 will have access to the same LKS2 curriculum. All children will cover the same content throughout the year. </a:t>
            </a:r>
          </a:p>
          <a:p>
            <a:r>
              <a:rPr lang="en-GB" dirty="0"/>
              <a:t>Children in year 3 will have access to the same opportunities regardless of which class they are based in.</a:t>
            </a:r>
          </a:p>
          <a:p>
            <a:r>
              <a:rPr lang="en-GB" dirty="0"/>
              <a:t>Teachers will be working closely to plan learning opportunities to ensure this happens. </a:t>
            </a:r>
          </a:p>
        </p:txBody>
      </p:sp>
      <p:pic>
        <p:nvPicPr>
          <p:cNvPr id="4" name="Picture 3" descr="Home - Cherry Tree Academy">
            <a:extLst>
              <a:ext uri="{FF2B5EF4-FFF2-40B4-BE49-F238E27FC236}">
                <a16:creationId xmlns:a16="http://schemas.microsoft.com/office/drawing/2014/main" id="{C5CFE83A-6E78-497C-A629-ADDA22C8CF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B26C-D52A-4557-A055-613C2D84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Differences in KS2 from KS1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4FE2-CA6B-493F-BEBC-DA5CC01E6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no longer qualify for universal free school meals. If you think you may be eligible for free school meals please talk to the school office.</a:t>
            </a:r>
          </a:p>
          <a:p>
            <a:r>
              <a:rPr lang="en-GB" dirty="0"/>
              <a:t>Children no longer qualify for free fruit snacks for morning break. Please feel free to send your child with a healthy snack they can eat at morning break (plain crackers, fruits, vegetable sticks, sugar free cereal bars. NO chocolate, crisps or sweets)</a:t>
            </a:r>
          </a:p>
          <a:p>
            <a:endParaRPr lang="en-GB" dirty="0"/>
          </a:p>
        </p:txBody>
      </p:sp>
      <p:pic>
        <p:nvPicPr>
          <p:cNvPr id="4" name="Picture 3" descr="Home - Cherry Tree Academy">
            <a:extLst>
              <a:ext uri="{FF2B5EF4-FFF2-40B4-BE49-F238E27FC236}">
                <a16:creationId xmlns:a16="http://schemas.microsoft.com/office/drawing/2014/main" id="{147BE92F-F579-4F47-938E-33D266AD85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47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- Cherry Tree Academy">
            <a:extLst>
              <a:ext uri="{FF2B5EF4-FFF2-40B4-BE49-F238E27FC236}">
                <a16:creationId xmlns:a16="http://schemas.microsoft.com/office/drawing/2014/main" id="{6EDFA628-B559-4CDC-930C-737D80706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1817B-E64D-464F-B4FB-DA8037B69C53}"/>
              </a:ext>
            </a:extLst>
          </p:cNvPr>
          <p:cNvSpPr txBox="1"/>
          <p:nvPr/>
        </p:nvSpPr>
        <p:spPr>
          <a:xfrm>
            <a:off x="1242873" y="834501"/>
            <a:ext cx="965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B7DD7-1F17-471A-A3B4-D44EEEF5ECB9}"/>
              </a:ext>
            </a:extLst>
          </p:cNvPr>
          <p:cNvSpPr txBox="1"/>
          <p:nvPr/>
        </p:nvSpPr>
        <p:spPr>
          <a:xfrm>
            <a:off x="1395273" y="986901"/>
            <a:ext cx="965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1DE0-09B0-4CE0-BEBC-7C7C84FA422D}"/>
              </a:ext>
            </a:extLst>
          </p:cNvPr>
          <p:cNvSpPr txBox="1"/>
          <p:nvPr/>
        </p:nvSpPr>
        <p:spPr>
          <a:xfrm>
            <a:off x="401114" y="168464"/>
            <a:ext cx="965890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Reading, Spellings and Times tables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It is important that you continue to listen to your child read on a daily basis and set aside time where they spend time reading independently. Talk to them about their reading. Show an interest.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Reading folders, diaries and books need to be brought to school daily.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Spelling homework will be set weekly on Emile. It is an expectation that your child completes this homework every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Your child we receive log in information for Times table Rock Stars. It is an expectation that your child completes the times table homework each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2EE21-E6A4-41F1-9135-5171B447A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0" y="3113704"/>
            <a:ext cx="4337427" cy="2041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AD79B-F09D-47E7-8DC2-E7FAD3438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075" y="6023499"/>
            <a:ext cx="3124962" cy="9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- Cherry Tree Academy">
            <a:extLst>
              <a:ext uri="{FF2B5EF4-FFF2-40B4-BE49-F238E27FC236}">
                <a16:creationId xmlns:a16="http://schemas.microsoft.com/office/drawing/2014/main" id="{6EDFA628-B559-4CDC-930C-737D80706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1817B-E64D-464F-B4FB-DA8037B69C53}"/>
              </a:ext>
            </a:extLst>
          </p:cNvPr>
          <p:cNvSpPr txBox="1"/>
          <p:nvPr/>
        </p:nvSpPr>
        <p:spPr>
          <a:xfrm>
            <a:off x="1242873" y="834501"/>
            <a:ext cx="9490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Music </a:t>
            </a:r>
          </a:p>
          <a:p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This year in Year 3 your child will be learning to play the ukulele!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8" name="Picture 4" descr="Product Image">
            <a:extLst>
              <a:ext uri="{FF2B5EF4-FFF2-40B4-BE49-F238E27FC236}">
                <a16:creationId xmlns:a16="http://schemas.microsoft.com/office/drawing/2014/main" id="{97FC661E-FC3A-4B9D-A76F-41CFDA5A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0283"/>
            <a:ext cx="3723951" cy="34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- Cherry Tree Academy">
            <a:extLst>
              <a:ext uri="{FF2B5EF4-FFF2-40B4-BE49-F238E27FC236}">
                <a16:creationId xmlns:a16="http://schemas.microsoft.com/office/drawing/2014/main" id="{6EDFA628-B559-4CDC-930C-737D80706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1817B-E64D-464F-B4FB-DA8037B69C53}"/>
              </a:ext>
            </a:extLst>
          </p:cNvPr>
          <p:cNvSpPr txBox="1"/>
          <p:nvPr/>
        </p:nvSpPr>
        <p:spPr>
          <a:xfrm>
            <a:off x="1242873" y="834501"/>
            <a:ext cx="93748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PE</a:t>
            </a:r>
          </a:p>
          <a:p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PE will take place weekly. Your class teacher will confirm the day and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On PE days please ensure earrings are removed or covered.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Please ensure your child has their full PE kit in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Please bring PE kits in a drawstring bag. (No backpacks)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29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- Cherry Tree Academy">
            <a:extLst>
              <a:ext uri="{FF2B5EF4-FFF2-40B4-BE49-F238E27FC236}">
                <a16:creationId xmlns:a16="http://schemas.microsoft.com/office/drawing/2014/main" id="{6EDFA628-B559-4CDC-930C-737D80706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1817B-E64D-464F-B4FB-DA8037B69C53}"/>
              </a:ext>
            </a:extLst>
          </p:cNvPr>
          <p:cNvSpPr txBox="1"/>
          <p:nvPr/>
        </p:nvSpPr>
        <p:spPr>
          <a:xfrm>
            <a:off x="1242874" y="834501"/>
            <a:ext cx="294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26E70-F3AE-4264-9954-EFDE59FA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9" y="0"/>
            <a:ext cx="11052087" cy="68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- Cherry Tree Academy">
            <a:extLst>
              <a:ext uri="{FF2B5EF4-FFF2-40B4-BE49-F238E27FC236}">
                <a16:creationId xmlns:a16="http://schemas.microsoft.com/office/drawing/2014/main" id="{6EDFA628-B559-4CDC-930C-737D807066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141814"/>
            <a:ext cx="814070" cy="78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E16D87-7863-43EC-877C-C218EF8F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83" y="1401511"/>
            <a:ext cx="11886449" cy="38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5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05b205-80a4-40ca-b91b-e29a8e7ada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2DC8DAE692CC4C9CAB601F441AA9AB" ma:contentTypeVersion="17" ma:contentTypeDescription="Create a new document." ma:contentTypeScope="" ma:versionID="dc141c882012138dcae9e355fa775ebd">
  <xsd:schema xmlns:xsd="http://www.w3.org/2001/XMLSchema" xmlns:xs="http://www.w3.org/2001/XMLSchema" xmlns:p="http://schemas.microsoft.com/office/2006/metadata/properties" xmlns:ns3="6105b205-80a4-40ca-b91b-e29a8e7ada1b" xmlns:ns4="4a271c8a-0810-4e82-9a45-d541071241a4" targetNamespace="http://schemas.microsoft.com/office/2006/metadata/properties" ma:root="true" ma:fieldsID="b55bef98b59f17edba9373e3a751f699" ns3:_="" ns4:_="">
    <xsd:import namespace="6105b205-80a4-40ca-b91b-e29a8e7ada1b"/>
    <xsd:import namespace="4a271c8a-0810-4e82-9a45-d541071241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5b205-80a4-40ca-b91b-e29a8e7ad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71c8a-0810-4e82-9a45-d54107124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53FEEE-53F0-44D1-A489-D38E7A44DDC5}">
  <ds:schemaRefs>
    <ds:schemaRef ds:uri="http://purl.org/dc/elements/1.1/"/>
    <ds:schemaRef ds:uri="http://schemas.microsoft.com/office/2006/metadata/properties"/>
    <ds:schemaRef ds:uri="6105b205-80a4-40ca-b91b-e29a8e7ada1b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a271c8a-0810-4e82-9a45-d541071241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E3A8E7-1740-481E-9A04-B9830898E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34781-7C73-4440-BEC6-75A30349D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5b205-80a4-40ca-b91b-e29a8e7ada1b"/>
    <ds:schemaRef ds:uri="4a271c8a-0810-4e82-9a45-d54107124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384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New to Year 3 Parents Meeting</vt:lpstr>
      <vt:lpstr>Class Structure</vt:lpstr>
      <vt:lpstr>Curriculum</vt:lpstr>
      <vt:lpstr>Differences in KS2 from KS1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to Year 1 Parents Meeting</dc:title>
  <dc:creator>Kirsty KING</dc:creator>
  <cp:lastModifiedBy>Kirsty KING</cp:lastModifiedBy>
  <cp:revision>8</cp:revision>
  <dcterms:created xsi:type="dcterms:W3CDTF">2023-07-05T07:54:24Z</dcterms:created>
  <dcterms:modified xsi:type="dcterms:W3CDTF">2024-07-03T06:12:30Z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0x010100AC2DC8DAE692CC4C9CAB601F441AA9AB</vt:lpwstr>
  </property>
</Properties>
</file>